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4E4"/>
    <a:srgbClr val="000000"/>
    <a:srgbClr val="FFFFFF"/>
    <a:srgbClr val="797979"/>
    <a:srgbClr val="9797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76" y="-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61FA7-71F5-4B5D-AFC3-12A60959DBC3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CAE3C-180F-4F9C-A5FB-4A0801000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00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CAE3C-180F-4F9C-A5FB-4A08010009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61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13F8-D629-42A6-AD14-ADDEB493620A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DD91-89A0-4114-97D7-16A0E07F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57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13F8-D629-42A6-AD14-ADDEB493620A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DD91-89A0-4114-97D7-16A0E07F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60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13F8-D629-42A6-AD14-ADDEB493620A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DD91-89A0-4114-97D7-16A0E07F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2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13F8-D629-42A6-AD14-ADDEB493620A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DD91-89A0-4114-97D7-16A0E07F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486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13F8-D629-42A6-AD14-ADDEB493620A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DD91-89A0-4114-97D7-16A0E07F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92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13F8-D629-42A6-AD14-ADDEB493620A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DD91-89A0-4114-97D7-16A0E07F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42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13F8-D629-42A6-AD14-ADDEB493620A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DD91-89A0-4114-97D7-16A0E07F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9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13F8-D629-42A6-AD14-ADDEB493620A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DD91-89A0-4114-97D7-16A0E07F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13F8-D629-42A6-AD14-ADDEB493620A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DD91-89A0-4114-97D7-16A0E07F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99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13F8-D629-42A6-AD14-ADDEB493620A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DD91-89A0-4114-97D7-16A0E07F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9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13F8-D629-42A6-AD14-ADDEB493620A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CDD91-89A0-4114-97D7-16A0E07F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D13F8-D629-42A6-AD14-ADDEB493620A}" type="datetimeFigureOut">
              <a:rPr lang="en-US" smtClean="0"/>
              <a:t>5/27/2014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CDD91-89A0-4114-97D7-16A0E07F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0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Freeform 142"/>
          <p:cNvSpPr/>
          <p:nvPr/>
        </p:nvSpPr>
        <p:spPr>
          <a:xfrm rot="1782576">
            <a:off x="232148" y="3717715"/>
            <a:ext cx="1487798" cy="907327"/>
          </a:xfrm>
          <a:custGeom>
            <a:avLst/>
            <a:gdLst>
              <a:gd name="connsiteX0" fmla="*/ 504967 w 941696"/>
              <a:gd name="connsiteY0" fmla="*/ 0 h 696035"/>
              <a:gd name="connsiteX1" fmla="*/ 245660 w 941696"/>
              <a:gd name="connsiteY1" fmla="*/ 272955 h 696035"/>
              <a:gd name="connsiteX2" fmla="*/ 163773 w 941696"/>
              <a:gd name="connsiteY2" fmla="*/ 259307 h 696035"/>
              <a:gd name="connsiteX3" fmla="*/ 136478 w 941696"/>
              <a:gd name="connsiteY3" fmla="*/ 313898 h 696035"/>
              <a:gd name="connsiteX4" fmla="*/ 40943 w 941696"/>
              <a:gd name="connsiteY4" fmla="*/ 327546 h 696035"/>
              <a:gd name="connsiteX5" fmla="*/ 0 w 941696"/>
              <a:gd name="connsiteY5" fmla="*/ 682388 h 696035"/>
              <a:gd name="connsiteX6" fmla="*/ 191069 w 941696"/>
              <a:gd name="connsiteY6" fmla="*/ 696035 h 696035"/>
              <a:gd name="connsiteX7" fmla="*/ 300251 w 941696"/>
              <a:gd name="connsiteY7" fmla="*/ 573206 h 696035"/>
              <a:gd name="connsiteX8" fmla="*/ 423081 w 941696"/>
              <a:gd name="connsiteY8" fmla="*/ 668740 h 696035"/>
              <a:gd name="connsiteX9" fmla="*/ 586854 w 941696"/>
              <a:gd name="connsiteY9" fmla="*/ 559558 h 696035"/>
              <a:gd name="connsiteX10" fmla="*/ 859809 w 941696"/>
              <a:gd name="connsiteY10" fmla="*/ 532262 h 696035"/>
              <a:gd name="connsiteX11" fmla="*/ 928048 w 941696"/>
              <a:gd name="connsiteY11" fmla="*/ 341194 h 696035"/>
              <a:gd name="connsiteX12" fmla="*/ 928048 w 941696"/>
              <a:gd name="connsiteY12" fmla="*/ 163773 h 696035"/>
              <a:gd name="connsiteX13" fmla="*/ 941696 w 941696"/>
              <a:gd name="connsiteY13" fmla="*/ 40943 h 696035"/>
              <a:gd name="connsiteX14" fmla="*/ 859809 w 941696"/>
              <a:gd name="connsiteY14" fmla="*/ 13647 h 696035"/>
              <a:gd name="connsiteX15" fmla="*/ 504967 w 941696"/>
              <a:gd name="connsiteY15" fmla="*/ 0 h 696035"/>
              <a:gd name="connsiteX0" fmla="*/ 504967 w 941696"/>
              <a:gd name="connsiteY0" fmla="*/ 0 h 696035"/>
              <a:gd name="connsiteX1" fmla="*/ 245660 w 941696"/>
              <a:gd name="connsiteY1" fmla="*/ 272955 h 696035"/>
              <a:gd name="connsiteX2" fmla="*/ 163773 w 941696"/>
              <a:gd name="connsiteY2" fmla="*/ 259307 h 696035"/>
              <a:gd name="connsiteX3" fmla="*/ 136478 w 941696"/>
              <a:gd name="connsiteY3" fmla="*/ 313898 h 696035"/>
              <a:gd name="connsiteX4" fmla="*/ 40943 w 941696"/>
              <a:gd name="connsiteY4" fmla="*/ 327546 h 696035"/>
              <a:gd name="connsiteX5" fmla="*/ 0 w 941696"/>
              <a:gd name="connsiteY5" fmla="*/ 682388 h 696035"/>
              <a:gd name="connsiteX6" fmla="*/ 191069 w 941696"/>
              <a:gd name="connsiteY6" fmla="*/ 696035 h 696035"/>
              <a:gd name="connsiteX7" fmla="*/ 300251 w 941696"/>
              <a:gd name="connsiteY7" fmla="*/ 573206 h 696035"/>
              <a:gd name="connsiteX8" fmla="*/ 423081 w 941696"/>
              <a:gd name="connsiteY8" fmla="*/ 668740 h 696035"/>
              <a:gd name="connsiteX9" fmla="*/ 586854 w 941696"/>
              <a:gd name="connsiteY9" fmla="*/ 559558 h 696035"/>
              <a:gd name="connsiteX10" fmla="*/ 885476 w 941696"/>
              <a:gd name="connsiteY10" fmla="*/ 425813 h 696035"/>
              <a:gd name="connsiteX11" fmla="*/ 928048 w 941696"/>
              <a:gd name="connsiteY11" fmla="*/ 341194 h 696035"/>
              <a:gd name="connsiteX12" fmla="*/ 928048 w 941696"/>
              <a:gd name="connsiteY12" fmla="*/ 163773 h 696035"/>
              <a:gd name="connsiteX13" fmla="*/ 941696 w 941696"/>
              <a:gd name="connsiteY13" fmla="*/ 40943 h 696035"/>
              <a:gd name="connsiteX14" fmla="*/ 859809 w 941696"/>
              <a:gd name="connsiteY14" fmla="*/ 13647 h 696035"/>
              <a:gd name="connsiteX15" fmla="*/ 504967 w 941696"/>
              <a:gd name="connsiteY15" fmla="*/ 0 h 696035"/>
              <a:gd name="connsiteX0" fmla="*/ 504967 w 941696"/>
              <a:gd name="connsiteY0" fmla="*/ 0 h 696035"/>
              <a:gd name="connsiteX1" fmla="*/ 245660 w 941696"/>
              <a:gd name="connsiteY1" fmla="*/ 272955 h 696035"/>
              <a:gd name="connsiteX2" fmla="*/ 163773 w 941696"/>
              <a:gd name="connsiteY2" fmla="*/ 259307 h 696035"/>
              <a:gd name="connsiteX3" fmla="*/ 136478 w 941696"/>
              <a:gd name="connsiteY3" fmla="*/ 313898 h 696035"/>
              <a:gd name="connsiteX4" fmla="*/ 40943 w 941696"/>
              <a:gd name="connsiteY4" fmla="*/ 327546 h 696035"/>
              <a:gd name="connsiteX5" fmla="*/ 0 w 941696"/>
              <a:gd name="connsiteY5" fmla="*/ 682388 h 696035"/>
              <a:gd name="connsiteX6" fmla="*/ 191069 w 941696"/>
              <a:gd name="connsiteY6" fmla="*/ 696035 h 696035"/>
              <a:gd name="connsiteX7" fmla="*/ 300251 w 941696"/>
              <a:gd name="connsiteY7" fmla="*/ 573206 h 696035"/>
              <a:gd name="connsiteX8" fmla="*/ 423081 w 941696"/>
              <a:gd name="connsiteY8" fmla="*/ 668740 h 696035"/>
              <a:gd name="connsiteX9" fmla="*/ 596479 w 941696"/>
              <a:gd name="connsiteY9" fmla="*/ 519640 h 696035"/>
              <a:gd name="connsiteX10" fmla="*/ 885476 w 941696"/>
              <a:gd name="connsiteY10" fmla="*/ 425813 h 696035"/>
              <a:gd name="connsiteX11" fmla="*/ 928048 w 941696"/>
              <a:gd name="connsiteY11" fmla="*/ 341194 h 696035"/>
              <a:gd name="connsiteX12" fmla="*/ 928048 w 941696"/>
              <a:gd name="connsiteY12" fmla="*/ 163773 h 696035"/>
              <a:gd name="connsiteX13" fmla="*/ 941696 w 941696"/>
              <a:gd name="connsiteY13" fmla="*/ 40943 h 696035"/>
              <a:gd name="connsiteX14" fmla="*/ 859809 w 941696"/>
              <a:gd name="connsiteY14" fmla="*/ 13647 h 696035"/>
              <a:gd name="connsiteX15" fmla="*/ 504967 w 941696"/>
              <a:gd name="connsiteY15" fmla="*/ 0 h 696035"/>
              <a:gd name="connsiteX0" fmla="*/ 504967 w 941696"/>
              <a:gd name="connsiteY0" fmla="*/ 0 h 696035"/>
              <a:gd name="connsiteX1" fmla="*/ 245660 w 941696"/>
              <a:gd name="connsiteY1" fmla="*/ 272955 h 696035"/>
              <a:gd name="connsiteX2" fmla="*/ 163773 w 941696"/>
              <a:gd name="connsiteY2" fmla="*/ 259307 h 696035"/>
              <a:gd name="connsiteX3" fmla="*/ 136478 w 941696"/>
              <a:gd name="connsiteY3" fmla="*/ 313898 h 696035"/>
              <a:gd name="connsiteX4" fmla="*/ 40943 w 941696"/>
              <a:gd name="connsiteY4" fmla="*/ 327546 h 696035"/>
              <a:gd name="connsiteX5" fmla="*/ 0 w 941696"/>
              <a:gd name="connsiteY5" fmla="*/ 682388 h 696035"/>
              <a:gd name="connsiteX6" fmla="*/ 191069 w 941696"/>
              <a:gd name="connsiteY6" fmla="*/ 696035 h 696035"/>
              <a:gd name="connsiteX7" fmla="*/ 300251 w 941696"/>
              <a:gd name="connsiteY7" fmla="*/ 573206 h 696035"/>
              <a:gd name="connsiteX8" fmla="*/ 436970 w 941696"/>
              <a:gd name="connsiteY8" fmla="*/ 637293 h 696035"/>
              <a:gd name="connsiteX9" fmla="*/ 596479 w 941696"/>
              <a:gd name="connsiteY9" fmla="*/ 519640 h 696035"/>
              <a:gd name="connsiteX10" fmla="*/ 885476 w 941696"/>
              <a:gd name="connsiteY10" fmla="*/ 425813 h 696035"/>
              <a:gd name="connsiteX11" fmla="*/ 928048 w 941696"/>
              <a:gd name="connsiteY11" fmla="*/ 341194 h 696035"/>
              <a:gd name="connsiteX12" fmla="*/ 928048 w 941696"/>
              <a:gd name="connsiteY12" fmla="*/ 163773 h 696035"/>
              <a:gd name="connsiteX13" fmla="*/ 941696 w 941696"/>
              <a:gd name="connsiteY13" fmla="*/ 40943 h 696035"/>
              <a:gd name="connsiteX14" fmla="*/ 859809 w 941696"/>
              <a:gd name="connsiteY14" fmla="*/ 13647 h 696035"/>
              <a:gd name="connsiteX15" fmla="*/ 504967 w 941696"/>
              <a:gd name="connsiteY15" fmla="*/ 0 h 696035"/>
              <a:gd name="connsiteX0" fmla="*/ 504967 w 941696"/>
              <a:gd name="connsiteY0" fmla="*/ 0 h 696035"/>
              <a:gd name="connsiteX1" fmla="*/ 245660 w 941696"/>
              <a:gd name="connsiteY1" fmla="*/ 272955 h 696035"/>
              <a:gd name="connsiteX2" fmla="*/ 163773 w 941696"/>
              <a:gd name="connsiteY2" fmla="*/ 259307 h 696035"/>
              <a:gd name="connsiteX3" fmla="*/ 136478 w 941696"/>
              <a:gd name="connsiteY3" fmla="*/ 313898 h 696035"/>
              <a:gd name="connsiteX4" fmla="*/ 40943 w 941696"/>
              <a:gd name="connsiteY4" fmla="*/ 327546 h 696035"/>
              <a:gd name="connsiteX5" fmla="*/ 0 w 941696"/>
              <a:gd name="connsiteY5" fmla="*/ 682388 h 696035"/>
              <a:gd name="connsiteX6" fmla="*/ 191069 w 941696"/>
              <a:gd name="connsiteY6" fmla="*/ 696035 h 696035"/>
              <a:gd name="connsiteX7" fmla="*/ 302362 w 941696"/>
              <a:gd name="connsiteY7" fmla="*/ 616762 h 696035"/>
              <a:gd name="connsiteX8" fmla="*/ 436970 w 941696"/>
              <a:gd name="connsiteY8" fmla="*/ 637293 h 696035"/>
              <a:gd name="connsiteX9" fmla="*/ 596479 w 941696"/>
              <a:gd name="connsiteY9" fmla="*/ 519640 h 696035"/>
              <a:gd name="connsiteX10" fmla="*/ 885476 w 941696"/>
              <a:gd name="connsiteY10" fmla="*/ 425813 h 696035"/>
              <a:gd name="connsiteX11" fmla="*/ 928048 w 941696"/>
              <a:gd name="connsiteY11" fmla="*/ 341194 h 696035"/>
              <a:gd name="connsiteX12" fmla="*/ 928048 w 941696"/>
              <a:gd name="connsiteY12" fmla="*/ 163773 h 696035"/>
              <a:gd name="connsiteX13" fmla="*/ 941696 w 941696"/>
              <a:gd name="connsiteY13" fmla="*/ 40943 h 696035"/>
              <a:gd name="connsiteX14" fmla="*/ 859809 w 941696"/>
              <a:gd name="connsiteY14" fmla="*/ 13647 h 696035"/>
              <a:gd name="connsiteX15" fmla="*/ 504967 w 941696"/>
              <a:gd name="connsiteY15" fmla="*/ 0 h 696035"/>
              <a:gd name="connsiteX0" fmla="*/ 591045 w 1027774"/>
              <a:gd name="connsiteY0" fmla="*/ 0 h 696035"/>
              <a:gd name="connsiteX1" fmla="*/ 331738 w 1027774"/>
              <a:gd name="connsiteY1" fmla="*/ 272955 h 696035"/>
              <a:gd name="connsiteX2" fmla="*/ 249851 w 1027774"/>
              <a:gd name="connsiteY2" fmla="*/ 259307 h 696035"/>
              <a:gd name="connsiteX3" fmla="*/ 222556 w 1027774"/>
              <a:gd name="connsiteY3" fmla="*/ 313898 h 696035"/>
              <a:gd name="connsiteX4" fmla="*/ 0 w 1027774"/>
              <a:gd name="connsiteY4" fmla="*/ 409727 h 696035"/>
              <a:gd name="connsiteX5" fmla="*/ 86078 w 1027774"/>
              <a:gd name="connsiteY5" fmla="*/ 682388 h 696035"/>
              <a:gd name="connsiteX6" fmla="*/ 277147 w 1027774"/>
              <a:gd name="connsiteY6" fmla="*/ 696035 h 696035"/>
              <a:gd name="connsiteX7" fmla="*/ 388440 w 1027774"/>
              <a:gd name="connsiteY7" fmla="*/ 616762 h 696035"/>
              <a:gd name="connsiteX8" fmla="*/ 523048 w 1027774"/>
              <a:gd name="connsiteY8" fmla="*/ 637293 h 696035"/>
              <a:gd name="connsiteX9" fmla="*/ 682557 w 1027774"/>
              <a:gd name="connsiteY9" fmla="*/ 519640 h 696035"/>
              <a:gd name="connsiteX10" fmla="*/ 971554 w 1027774"/>
              <a:gd name="connsiteY10" fmla="*/ 425813 h 696035"/>
              <a:gd name="connsiteX11" fmla="*/ 1014126 w 1027774"/>
              <a:gd name="connsiteY11" fmla="*/ 341194 h 696035"/>
              <a:gd name="connsiteX12" fmla="*/ 1014126 w 1027774"/>
              <a:gd name="connsiteY12" fmla="*/ 163773 h 696035"/>
              <a:gd name="connsiteX13" fmla="*/ 1027774 w 1027774"/>
              <a:gd name="connsiteY13" fmla="*/ 40943 h 696035"/>
              <a:gd name="connsiteX14" fmla="*/ 945887 w 1027774"/>
              <a:gd name="connsiteY14" fmla="*/ 13647 h 696035"/>
              <a:gd name="connsiteX15" fmla="*/ 591045 w 1027774"/>
              <a:gd name="connsiteY15" fmla="*/ 0 h 696035"/>
              <a:gd name="connsiteX0" fmla="*/ 505647 w 942376"/>
              <a:gd name="connsiteY0" fmla="*/ 0 h 696035"/>
              <a:gd name="connsiteX1" fmla="*/ 246340 w 942376"/>
              <a:gd name="connsiteY1" fmla="*/ 272955 h 696035"/>
              <a:gd name="connsiteX2" fmla="*/ 164453 w 942376"/>
              <a:gd name="connsiteY2" fmla="*/ 259307 h 696035"/>
              <a:gd name="connsiteX3" fmla="*/ 137158 w 942376"/>
              <a:gd name="connsiteY3" fmla="*/ 313898 h 696035"/>
              <a:gd name="connsiteX4" fmla="*/ 0 w 942376"/>
              <a:gd name="connsiteY4" fmla="*/ 343244 h 696035"/>
              <a:gd name="connsiteX5" fmla="*/ 680 w 942376"/>
              <a:gd name="connsiteY5" fmla="*/ 682388 h 696035"/>
              <a:gd name="connsiteX6" fmla="*/ 191749 w 942376"/>
              <a:gd name="connsiteY6" fmla="*/ 696035 h 696035"/>
              <a:gd name="connsiteX7" fmla="*/ 303042 w 942376"/>
              <a:gd name="connsiteY7" fmla="*/ 616762 h 696035"/>
              <a:gd name="connsiteX8" fmla="*/ 437650 w 942376"/>
              <a:gd name="connsiteY8" fmla="*/ 637293 h 696035"/>
              <a:gd name="connsiteX9" fmla="*/ 597159 w 942376"/>
              <a:gd name="connsiteY9" fmla="*/ 519640 h 696035"/>
              <a:gd name="connsiteX10" fmla="*/ 886156 w 942376"/>
              <a:gd name="connsiteY10" fmla="*/ 425813 h 696035"/>
              <a:gd name="connsiteX11" fmla="*/ 928728 w 942376"/>
              <a:gd name="connsiteY11" fmla="*/ 341194 h 696035"/>
              <a:gd name="connsiteX12" fmla="*/ 928728 w 942376"/>
              <a:gd name="connsiteY12" fmla="*/ 163773 h 696035"/>
              <a:gd name="connsiteX13" fmla="*/ 942376 w 942376"/>
              <a:gd name="connsiteY13" fmla="*/ 40943 h 696035"/>
              <a:gd name="connsiteX14" fmla="*/ 860489 w 942376"/>
              <a:gd name="connsiteY14" fmla="*/ 13647 h 696035"/>
              <a:gd name="connsiteX15" fmla="*/ 505647 w 942376"/>
              <a:gd name="connsiteY15" fmla="*/ 0 h 696035"/>
              <a:gd name="connsiteX0" fmla="*/ 571073 w 1007802"/>
              <a:gd name="connsiteY0" fmla="*/ 0 h 696035"/>
              <a:gd name="connsiteX1" fmla="*/ 311766 w 1007802"/>
              <a:gd name="connsiteY1" fmla="*/ 272955 h 696035"/>
              <a:gd name="connsiteX2" fmla="*/ 229879 w 1007802"/>
              <a:gd name="connsiteY2" fmla="*/ 259307 h 696035"/>
              <a:gd name="connsiteX3" fmla="*/ 202584 w 1007802"/>
              <a:gd name="connsiteY3" fmla="*/ 313898 h 696035"/>
              <a:gd name="connsiteX4" fmla="*/ 65426 w 1007802"/>
              <a:gd name="connsiteY4" fmla="*/ 343244 h 696035"/>
              <a:gd name="connsiteX5" fmla="*/ 0 w 1007802"/>
              <a:gd name="connsiteY5" fmla="*/ 590393 h 696035"/>
              <a:gd name="connsiteX6" fmla="*/ 257175 w 1007802"/>
              <a:gd name="connsiteY6" fmla="*/ 696035 h 696035"/>
              <a:gd name="connsiteX7" fmla="*/ 368468 w 1007802"/>
              <a:gd name="connsiteY7" fmla="*/ 616762 h 696035"/>
              <a:gd name="connsiteX8" fmla="*/ 503076 w 1007802"/>
              <a:gd name="connsiteY8" fmla="*/ 637293 h 696035"/>
              <a:gd name="connsiteX9" fmla="*/ 662585 w 1007802"/>
              <a:gd name="connsiteY9" fmla="*/ 519640 h 696035"/>
              <a:gd name="connsiteX10" fmla="*/ 951582 w 1007802"/>
              <a:gd name="connsiteY10" fmla="*/ 425813 h 696035"/>
              <a:gd name="connsiteX11" fmla="*/ 994154 w 1007802"/>
              <a:gd name="connsiteY11" fmla="*/ 341194 h 696035"/>
              <a:gd name="connsiteX12" fmla="*/ 994154 w 1007802"/>
              <a:gd name="connsiteY12" fmla="*/ 163773 h 696035"/>
              <a:gd name="connsiteX13" fmla="*/ 1007802 w 1007802"/>
              <a:gd name="connsiteY13" fmla="*/ 40943 h 696035"/>
              <a:gd name="connsiteX14" fmla="*/ 925915 w 1007802"/>
              <a:gd name="connsiteY14" fmla="*/ 13647 h 696035"/>
              <a:gd name="connsiteX15" fmla="*/ 571073 w 1007802"/>
              <a:gd name="connsiteY15" fmla="*/ 0 h 696035"/>
              <a:gd name="connsiteX0" fmla="*/ 571073 w 1007802"/>
              <a:gd name="connsiteY0" fmla="*/ 0 h 696866"/>
              <a:gd name="connsiteX1" fmla="*/ 311766 w 1007802"/>
              <a:gd name="connsiteY1" fmla="*/ 272955 h 696866"/>
              <a:gd name="connsiteX2" fmla="*/ 229879 w 1007802"/>
              <a:gd name="connsiteY2" fmla="*/ 259307 h 696866"/>
              <a:gd name="connsiteX3" fmla="*/ 202584 w 1007802"/>
              <a:gd name="connsiteY3" fmla="*/ 313898 h 696866"/>
              <a:gd name="connsiteX4" fmla="*/ 65426 w 1007802"/>
              <a:gd name="connsiteY4" fmla="*/ 343244 h 696866"/>
              <a:gd name="connsiteX5" fmla="*/ 0 w 1007802"/>
              <a:gd name="connsiteY5" fmla="*/ 590393 h 696866"/>
              <a:gd name="connsiteX6" fmla="*/ 96320 w 1007802"/>
              <a:gd name="connsiteY6" fmla="*/ 696866 h 696866"/>
              <a:gd name="connsiteX7" fmla="*/ 257175 w 1007802"/>
              <a:gd name="connsiteY7" fmla="*/ 696035 h 696866"/>
              <a:gd name="connsiteX8" fmla="*/ 368468 w 1007802"/>
              <a:gd name="connsiteY8" fmla="*/ 616762 h 696866"/>
              <a:gd name="connsiteX9" fmla="*/ 503076 w 1007802"/>
              <a:gd name="connsiteY9" fmla="*/ 637293 h 696866"/>
              <a:gd name="connsiteX10" fmla="*/ 662585 w 1007802"/>
              <a:gd name="connsiteY10" fmla="*/ 519640 h 696866"/>
              <a:gd name="connsiteX11" fmla="*/ 951582 w 1007802"/>
              <a:gd name="connsiteY11" fmla="*/ 425813 h 696866"/>
              <a:gd name="connsiteX12" fmla="*/ 994154 w 1007802"/>
              <a:gd name="connsiteY12" fmla="*/ 341194 h 696866"/>
              <a:gd name="connsiteX13" fmla="*/ 994154 w 1007802"/>
              <a:gd name="connsiteY13" fmla="*/ 163773 h 696866"/>
              <a:gd name="connsiteX14" fmla="*/ 1007802 w 1007802"/>
              <a:gd name="connsiteY14" fmla="*/ 40943 h 696866"/>
              <a:gd name="connsiteX15" fmla="*/ 925915 w 1007802"/>
              <a:gd name="connsiteY15" fmla="*/ 13647 h 696866"/>
              <a:gd name="connsiteX16" fmla="*/ 571073 w 1007802"/>
              <a:gd name="connsiteY16" fmla="*/ 0 h 696866"/>
              <a:gd name="connsiteX0" fmla="*/ 571073 w 1007802"/>
              <a:gd name="connsiteY0" fmla="*/ 0 h 696866"/>
              <a:gd name="connsiteX1" fmla="*/ 311766 w 1007802"/>
              <a:gd name="connsiteY1" fmla="*/ 272955 h 696866"/>
              <a:gd name="connsiteX2" fmla="*/ 229879 w 1007802"/>
              <a:gd name="connsiteY2" fmla="*/ 259307 h 696866"/>
              <a:gd name="connsiteX3" fmla="*/ 202584 w 1007802"/>
              <a:gd name="connsiteY3" fmla="*/ 313898 h 696866"/>
              <a:gd name="connsiteX4" fmla="*/ 65426 w 1007802"/>
              <a:gd name="connsiteY4" fmla="*/ 343244 h 696866"/>
              <a:gd name="connsiteX5" fmla="*/ 0 w 1007802"/>
              <a:gd name="connsiteY5" fmla="*/ 590393 h 696866"/>
              <a:gd name="connsiteX6" fmla="*/ 96320 w 1007802"/>
              <a:gd name="connsiteY6" fmla="*/ 696866 h 696866"/>
              <a:gd name="connsiteX7" fmla="*/ 225177 w 1007802"/>
              <a:gd name="connsiteY7" fmla="*/ 671816 h 696866"/>
              <a:gd name="connsiteX8" fmla="*/ 368468 w 1007802"/>
              <a:gd name="connsiteY8" fmla="*/ 616762 h 696866"/>
              <a:gd name="connsiteX9" fmla="*/ 503076 w 1007802"/>
              <a:gd name="connsiteY9" fmla="*/ 637293 h 696866"/>
              <a:gd name="connsiteX10" fmla="*/ 662585 w 1007802"/>
              <a:gd name="connsiteY10" fmla="*/ 519640 h 696866"/>
              <a:gd name="connsiteX11" fmla="*/ 951582 w 1007802"/>
              <a:gd name="connsiteY11" fmla="*/ 425813 h 696866"/>
              <a:gd name="connsiteX12" fmla="*/ 994154 w 1007802"/>
              <a:gd name="connsiteY12" fmla="*/ 341194 h 696866"/>
              <a:gd name="connsiteX13" fmla="*/ 994154 w 1007802"/>
              <a:gd name="connsiteY13" fmla="*/ 163773 h 696866"/>
              <a:gd name="connsiteX14" fmla="*/ 1007802 w 1007802"/>
              <a:gd name="connsiteY14" fmla="*/ 40943 h 696866"/>
              <a:gd name="connsiteX15" fmla="*/ 925915 w 1007802"/>
              <a:gd name="connsiteY15" fmla="*/ 13647 h 696866"/>
              <a:gd name="connsiteX16" fmla="*/ 571073 w 1007802"/>
              <a:gd name="connsiteY16" fmla="*/ 0 h 696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07802" h="696866">
                <a:moveTo>
                  <a:pt x="571073" y="0"/>
                </a:moveTo>
                <a:lnTo>
                  <a:pt x="311766" y="272955"/>
                </a:lnTo>
                <a:lnTo>
                  <a:pt x="229879" y="259307"/>
                </a:lnTo>
                <a:lnTo>
                  <a:pt x="202584" y="313898"/>
                </a:lnTo>
                <a:lnTo>
                  <a:pt x="65426" y="343244"/>
                </a:lnTo>
                <a:cubicBezTo>
                  <a:pt x="65653" y="456292"/>
                  <a:pt x="-227" y="477345"/>
                  <a:pt x="0" y="590393"/>
                </a:cubicBezTo>
                <a:cubicBezTo>
                  <a:pt x="70521" y="623491"/>
                  <a:pt x="25799" y="663768"/>
                  <a:pt x="96320" y="696866"/>
                </a:cubicBezTo>
                <a:lnTo>
                  <a:pt x="225177" y="671816"/>
                </a:lnTo>
                <a:lnTo>
                  <a:pt x="368468" y="616762"/>
                </a:lnTo>
                <a:lnTo>
                  <a:pt x="503076" y="637293"/>
                </a:lnTo>
                <a:lnTo>
                  <a:pt x="662585" y="519640"/>
                </a:lnTo>
                <a:lnTo>
                  <a:pt x="951582" y="425813"/>
                </a:lnTo>
                <a:lnTo>
                  <a:pt x="994154" y="341194"/>
                </a:lnTo>
                <a:lnTo>
                  <a:pt x="994154" y="163773"/>
                </a:lnTo>
                <a:lnTo>
                  <a:pt x="1007802" y="40943"/>
                </a:lnTo>
                <a:lnTo>
                  <a:pt x="925915" y="13647"/>
                </a:lnTo>
                <a:lnTo>
                  <a:pt x="571073" y="0"/>
                </a:lnTo>
                <a:close/>
              </a:path>
            </a:pathLst>
          </a:cu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9" name="Group 98"/>
          <p:cNvGrpSpPr/>
          <p:nvPr/>
        </p:nvGrpSpPr>
        <p:grpSpPr>
          <a:xfrm>
            <a:off x="1190897" y="4749764"/>
            <a:ext cx="463890" cy="540657"/>
            <a:chOff x="1190897" y="4749764"/>
            <a:chExt cx="463890" cy="540657"/>
          </a:xfrm>
        </p:grpSpPr>
        <p:sp>
          <p:nvSpPr>
            <p:cNvPr id="146" name="Freeform 145"/>
            <p:cNvSpPr/>
            <p:nvPr/>
          </p:nvSpPr>
          <p:spPr>
            <a:xfrm>
              <a:off x="1190897" y="4927564"/>
              <a:ext cx="435429" cy="362857"/>
            </a:xfrm>
            <a:custGeom>
              <a:avLst/>
              <a:gdLst>
                <a:gd name="connsiteX0" fmla="*/ 0 w 435429"/>
                <a:gd name="connsiteY0" fmla="*/ 159657 h 362857"/>
                <a:gd name="connsiteX1" fmla="*/ 130629 w 435429"/>
                <a:gd name="connsiteY1" fmla="*/ 0 h 362857"/>
                <a:gd name="connsiteX2" fmla="*/ 391886 w 435429"/>
                <a:gd name="connsiteY2" fmla="*/ 58057 h 362857"/>
                <a:gd name="connsiteX3" fmla="*/ 391886 w 435429"/>
                <a:gd name="connsiteY3" fmla="*/ 101600 h 362857"/>
                <a:gd name="connsiteX4" fmla="*/ 435429 w 435429"/>
                <a:gd name="connsiteY4" fmla="*/ 217714 h 362857"/>
                <a:gd name="connsiteX5" fmla="*/ 435429 w 435429"/>
                <a:gd name="connsiteY5" fmla="*/ 217714 h 362857"/>
                <a:gd name="connsiteX6" fmla="*/ 333829 w 435429"/>
                <a:gd name="connsiteY6" fmla="*/ 348343 h 362857"/>
                <a:gd name="connsiteX7" fmla="*/ 72572 w 435429"/>
                <a:gd name="connsiteY7" fmla="*/ 362857 h 362857"/>
                <a:gd name="connsiteX8" fmla="*/ 0 w 435429"/>
                <a:gd name="connsiteY8" fmla="*/ 159657 h 362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5429" h="362857">
                  <a:moveTo>
                    <a:pt x="0" y="159657"/>
                  </a:moveTo>
                  <a:lnTo>
                    <a:pt x="130629" y="0"/>
                  </a:lnTo>
                  <a:lnTo>
                    <a:pt x="391886" y="58057"/>
                  </a:lnTo>
                  <a:lnTo>
                    <a:pt x="391886" y="101600"/>
                  </a:lnTo>
                  <a:lnTo>
                    <a:pt x="435429" y="217714"/>
                  </a:lnTo>
                  <a:lnTo>
                    <a:pt x="435429" y="217714"/>
                  </a:lnTo>
                  <a:lnTo>
                    <a:pt x="333829" y="348343"/>
                  </a:lnTo>
                  <a:lnTo>
                    <a:pt x="72572" y="362857"/>
                  </a:lnTo>
                  <a:lnTo>
                    <a:pt x="0" y="159657"/>
                  </a:lnTo>
                  <a:close/>
                </a:path>
              </a:pathLst>
            </a:cu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1" name="Freeform 1060"/>
            <p:cNvSpPr/>
            <p:nvPr/>
          </p:nvSpPr>
          <p:spPr>
            <a:xfrm>
              <a:off x="1292044" y="5074521"/>
              <a:ext cx="280761" cy="186616"/>
            </a:xfrm>
            <a:custGeom>
              <a:avLst/>
              <a:gdLst>
                <a:gd name="connsiteX0" fmla="*/ 29029 w 319315"/>
                <a:gd name="connsiteY0" fmla="*/ 43543 h 217714"/>
                <a:gd name="connsiteX1" fmla="*/ 87086 w 319315"/>
                <a:gd name="connsiteY1" fmla="*/ 217714 h 217714"/>
                <a:gd name="connsiteX2" fmla="*/ 304800 w 319315"/>
                <a:gd name="connsiteY2" fmla="*/ 203200 h 217714"/>
                <a:gd name="connsiteX3" fmla="*/ 319315 w 319315"/>
                <a:gd name="connsiteY3" fmla="*/ 0 h 217714"/>
                <a:gd name="connsiteX4" fmla="*/ 0 w 319315"/>
                <a:gd name="connsiteY4" fmla="*/ 0 h 217714"/>
                <a:gd name="connsiteX5" fmla="*/ 29029 w 319315"/>
                <a:gd name="connsiteY5" fmla="*/ 43543 h 217714"/>
                <a:gd name="connsiteX0" fmla="*/ 29029 w 312760"/>
                <a:gd name="connsiteY0" fmla="*/ 99395 h 273566"/>
                <a:gd name="connsiteX1" fmla="*/ 87086 w 312760"/>
                <a:gd name="connsiteY1" fmla="*/ 273566 h 273566"/>
                <a:gd name="connsiteX2" fmla="*/ 304800 w 312760"/>
                <a:gd name="connsiteY2" fmla="*/ 259052 h 273566"/>
                <a:gd name="connsiteX3" fmla="*/ 312760 w 312760"/>
                <a:gd name="connsiteY3" fmla="*/ 0 h 273566"/>
                <a:gd name="connsiteX4" fmla="*/ 0 w 312760"/>
                <a:gd name="connsiteY4" fmla="*/ 55852 h 273566"/>
                <a:gd name="connsiteX5" fmla="*/ 29029 w 312760"/>
                <a:gd name="connsiteY5" fmla="*/ 99395 h 273566"/>
                <a:gd name="connsiteX0" fmla="*/ 0 w 312760"/>
                <a:gd name="connsiteY0" fmla="*/ 55852 h 273566"/>
                <a:gd name="connsiteX1" fmla="*/ 87086 w 312760"/>
                <a:gd name="connsiteY1" fmla="*/ 273566 h 273566"/>
                <a:gd name="connsiteX2" fmla="*/ 304800 w 312760"/>
                <a:gd name="connsiteY2" fmla="*/ 259052 h 273566"/>
                <a:gd name="connsiteX3" fmla="*/ 312760 w 312760"/>
                <a:gd name="connsiteY3" fmla="*/ 0 h 273566"/>
                <a:gd name="connsiteX4" fmla="*/ 0 w 312760"/>
                <a:gd name="connsiteY4" fmla="*/ 55852 h 273566"/>
                <a:gd name="connsiteX0" fmla="*/ 0 w 299650"/>
                <a:gd name="connsiteY0" fmla="*/ 46543 h 273566"/>
                <a:gd name="connsiteX1" fmla="*/ 73976 w 299650"/>
                <a:gd name="connsiteY1" fmla="*/ 273566 h 273566"/>
                <a:gd name="connsiteX2" fmla="*/ 291690 w 299650"/>
                <a:gd name="connsiteY2" fmla="*/ 259052 h 273566"/>
                <a:gd name="connsiteX3" fmla="*/ 299650 w 299650"/>
                <a:gd name="connsiteY3" fmla="*/ 0 h 273566"/>
                <a:gd name="connsiteX4" fmla="*/ 0 w 299650"/>
                <a:gd name="connsiteY4" fmla="*/ 46543 h 273566"/>
                <a:gd name="connsiteX0" fmla="*/ 0 w 289818"/>
                <a:gd name="connsiteY0" fmla="*/ 53526 h 273566"/>
                <a:gd name="connsiteX1" fmla="*/ 64144 w 289818"/>
                <a:gd name="connsiteY1" fmla="*/ 273566 h 273566"/>
                <a:gd name="connsiteX2" fmla="*/ 281858 w 289818"/>
                <a:gd name="connsiteY2" fmla="*/ 259052 h 273566"/>
                <a:gd name="connsiteX3" fmla="*/ 289818 w 289818"/>
                <a:gd name="connsiteY3" fmla="*/ 0 h 273566"/>
                <a:gd name="connsiteX4" fmla="*/ 0 w 289818"/>
                <a:gd name="connsiteY4" fmla="*/ 53526 h 273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818" h="273566">
                  <a:moveTo>
                    <a:pt x="0" y="53526"/>
                  </a:moveTo>
                  <a:lnTo>
                    <a:pt x="64144" y="273566"/>
                  </a:lnTo>
                  <a:lnTo>
                    <a:pt x="281858" y="259052"/>
                  </a:lnTo>
                  <a:lnTo>
                    <a:pt x="289818" y="0"/>
                  </a:lnTo>
                  <a:lnTo>
                    <a:pt x="0" y="53526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4" name="Freeform 1063"/>
            <p:cNvSpPr/>
            <p:nvPr/>
          </p:nvSpPr>
          <p:spPr>
            <a:xfrm>
              <a:off x="1568268" y="4971930"/>
              <a:ext cx="86519" cy="272741"/>
            </a:xfrm>
            <a:custGeom>
              <a:avLst/>
              <a:gdLst>
                <a:gd name="connsiteX0" fmla="*/ 95250 w 95250"/>
                <a:gd name="connsiteY0" fmla="*/ 0 h 228600"/>
                <a:gd name="connsiteX1" fmla="*/ 88900 w 95250"/>
                <a:gd name="connsiteY1" fmla="*/ 133350 h 228600"/>
                <a:gd name="connsiteX2" fmla="*/ 0 w 95250"/>
                <a:gd name="connsiteY2" fmla="*/ 228600 h 228600"/>
                <a:gd name="connsiteX3" fmla="*/ 0 w 95250"/>
                <a:gd name="connsiteY3" fmla="*/ 95250 h 228600"/>
                <a:gd name="connsiteX4" fmla="*/ 95250 w 95250"/>
                <a:gd name="connsiteY4" fmla="*/ 0 h 228600"/>
                <a:gd name="connsiteX0" fmla="*/ 85045 w 88900"/>
                <a:gd name="connsiteY0" fmla="*/ 0 h 218706"/>
                <a:gd name="connsiteX1" fmla="*/ 88900 w 88900"/>
                <a:gd name="connsiteY1" fmla="*/ 123456 h 218706"/>
                <a:gd name="connsiteX2" fmla="*/ 0 w 88900"/>
                <a:gd name="connsiteY2" fmla="*/ 218706 h 218706"/>
                <a:gd name="connsiteX3" fmla="*/ 0 w 88900"/>
                <a:gd name="connsiteY3" fmla="*/ 85356 h 218706"/>
                <a:gd name="connsiteX4" fmla="*/ 85045 w 88900"/>
                <a:gd name="connsiteY4" fmla="*/ 0 h 218706"/>
                <a:gd name="connsiteX0" fmla="*/ 92699 w 92699"/>
                <a:gd name="connsiteY0" fmla="*/ 0 h 226620"/>
                <a:gd name="connsiteX1" fmla="*/ 88900 w 92699"/>
                <a:gd name="connsiteY1" fmla="*/ 131370 h 226620"/>
                <a:gd name="connsiteX2" fmla="*/ 0 w 92699"/>
                <a:gd name="connsiteY2" fmla="*/ 226620 h 226620"/>
                <a:gd name="connsiteX3" fmla="*/ 0 w 92699"/>
                <a:gd name="connsiteY3" fmla="*/ 93270 h 226620"/>
                <a:gd name="connsiteX4" fmla="*/ 92699 w 92699"/>
                <a:gd name="connsiteY4" fmla="*/ 0 h 226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699" h="226620">
                  <a:moveTo>
                    <a:pt x="92699" y="0"/>
                  </a:moveTo>
                  <a:lnTo>
                    <a:pt x="88900" y="131370"/>
                  </a:lnTo>
                  <a:lnTo>
                    <a:pt x="0" y="226620"/>
                  </a:lnTo>
                  <a:lnTo>
                    <a:pt x="0" y="93270"/>
                  </a:lnTo>
                  <a:lnTo>
                    <a:pt x="92699" y="0"/>
                  </a:lnTo>
                  <a:close/>
                </a:path>
              </a:pathLst>
            </a:custGeom>
            <a:solidFill>
              <a:srgbClr val="979797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0" name="Freeform 1059"/>
            <p:cNvSpPr/>
            <p:nvPr/>
          </p:nvSpPr>
          <p:spPr>
            <a:xfrm>
              <a:off x="1216297" y="4749764"/>
              <a:ext cx="435429" cy="362857"/>
            </a:xfrm>
            <a:custGeom>
              <a:avLst/>
              <a:gdLst>
                <a:gd name="connsiteX0" fmla="*/ 0 w 435429"/>
                <a:gd name="connsiteY0" fmla="*/ 159657 h 362857"/>
                <a:gd name="connsiteX1" fmla="*/ 130629 w 435429"/>
                <a:gd name="connsiteY1" fmla="*/ 0 h 362857"/>
                <a:gd name="connsiteX2" fmla="*/ 391886 w 435429"/>
                <a:gd name="connsiteY2" fmla="*/ 58057 h 362857"/>
                <a:gd name="connsiteX3" fmla="*/ 391886 w 435429"/>
                <a:gd name="connsiteY3" fmla="*/ 101600 h 362857"/>
                <a:gd name="connsiteX4" fmla="*/ 435429 w 435429"/>
                <a:gd name="connsiteY4" fmla="*/ 217714 h 362857"/>
                <a:gd name="connsiteX5" fmla="*/ 435429 w 435429"/>
                <a:gd name="connsiteY5" fmla="*/ 217714 h 362857"/>
                <a:gd name="connsiteX6" fmla="*/ 333829 w 435429"/>
                <a:gd name="connsiteY6" fmla="*/ 348343 h 362857"/>
                <a:gd name="connsiteX7" fmla="*/ 72572 w 435429"/>
                <a:gd name="connsiteY7" fmla="*/ 362857 h 362857"/>
                <a:gd name="connsiteX8" fmla="*/ 0 w 435429"/>
                <a:gd name="connsiteY8" fmla="*/ 159657 h 362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5429" h="362857">
                  <a:moveTo>
                    <a:pt x="0" y="159657"/>
                  </a:moveTo>
                  <a:lnTo>
                    <a:pt x="130629" y="0"/>
                  </a:lnTo>
                  <a:lnTo>
                    <a:pt x="391886" y="58057"/>
                  </a:lnTo>
                  <a:lnTo>
                    <a:pt x="391886" y="101600"/>
                  </a:lnTo>
                  <a:lnTo>
                    <a:pt x="435429" y="217714"/>
                  </a:lnTo>
                  <a:lnTo>
                    <a:pt x="435429" y="217714"/>
                  </a:lnTo>
                  <a:lnTo>
                    <a:pt x="333829" y="348343"/>
                  </a:lnTo>
                  <a:lnTo>
                    <a:pt x="72572" y="362857"/>
                  </a:lnTo>
                  <a:lnTo>
                    <a:pt x="0" y="159657"/>
                  </a:lnTo>
                  <a:close/>
                </a:path>
              </a:pathLst>
            </a:custGeom>
            <a:solidFill>
              <a:srgbClr val="E4E4E4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6610350" y="3837571"/>
            <a:ext cx="391130" cy="492270"/>
            <a:chOff x="6610350" y="3837571"/>
            <a:chExt cx="391130" cy="492270"/>
          </a:xfrm>
        </p:grpSpPr>
        <p:sp>
          <p:nvSpPr>
            <p:cNvPr id="148" name="Freeform 147"/>
            <p:cNvSpPr/>
            <p:nvPr/>
          </p:nvSpPr>
          <p:spPr>
            <a:xfrm>
              <a:off x="6739315" y="4127501"/>
              <a:ext cx="245685" cy="202340"/>
            </a:xfrm>
            <a:custGeom>
              <a:avLst/>
              <a:gdLst>
                <a:gd name="connsiteX0" fmla="*/ 174172 w 217715"/>
                <a:gd name="connsiteY0" fmla="*/ 0 h 188685"/>
                <a:gd name="connsiteX1" fmla="*/ 0 w 217715"/>
                <a:gd name="connsiteY1" fmla="*/ 0 h 188685"/>
                <a:gd name="connsiteX2" fmla="*/ 0 w 217715"/>
                <a:gd name="connsiteY2" fmla="*/ 87085 h 188685"/>
                <a:gd name="connsiteX3" fmla="*/ 0 w 217715"/>
                <a:gd name="connsiteY3" fmla="*/ 87085 h 188685"/>
                <a:gd name="connsiteX4" fmla="*/ 101600 w 217715"/>
                <a:gd name="connsiteY4" fmla="*/ 188685 h 188685"/>
                <a:gd name="connsiteX5" fmla="*/ 217715 w 217715"/>
                <a:gd name="connsiteY5" fmla="*/ 87085 h 188685"/>
                <a:gd name="connsiteX6" fmla="*/ 174172 w 217715"/>
                <a:gd name="connsiteY6" fmla="*/ 0 h 188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715" h="188685">
                  <a:moveTo>
                    <a:pt x="174172" y="0"/>
                  </a:moveTo>
                  <a:lnTo>
                    <a:pt x="0" y="0"/>
                  </a:lnTo>
                  <a:lnTo>
                    <a:pt x="0" y="87085"/>
                  </a:lnTo>
                  <a:lnTo>
                    <a:pt x="0" y="87085"/>
                  </a:lnTo>
                  <a:lnTo>
                    <a:pt x="101600" y="188685"/>
                  </a:lnTo>
                  <a:lnTo>
                    <a:pt x="217715" y="87085"/>
                  </a:lnTo>
                  <a:lnTo>
                    <a:pt x="174172" y="0"/>
                  </a:lnTo>
                  <a:close/>
                </a:path>
              </a:pathLst>
            </a:cu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6610350" y="3889375"/>
              <a:ext cx="158750" cy="207639"/>
            </a:xfrm>
            <a:custGeom>
              <a:avLst/>
              <a:gdLst>
                <a:gd name="connsiteX0" fmla="*/ 58057 w 174171"/>
                <a:gd name="connsiteY0" fmla="*/ 0 h 246743"/>
                <a:gd name="connsiteX1" fmla="*/ 0 w 174171"/>
                <a:gd name="connsiteY1" fmla="*/ 87086 h 246743"/>
                <a:gd name="connsiteX2" fmla="*/ 29028 w 174171"/>
                <a:gd name="connsiteY2" fmla="*/ 246743 h 246743"/>
                <a:gd name="connsiteX3" fmla="*/ 116114 w 174171"/>
                <a:gd name="connsiteY3" fmla="*/ 217714 h 246743"/>
                <a:gd name="connsiteX4" fmla="*/ 174171 w 174171"/>
                <a:gd name="connsiteY4" fmla="*/ 130628 h 246743"/>
                <a:gd name="connsiteX5" fmla="*/ 58057 w 174171"/>
                <a:gd name="connsiteY5" fmla="*/ 0 h 246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4171" h="246743">
                  <a:moveTo>
                    <a:pt x="58057" y="0"/>
                  </a:moveTo>
                  <a:lnTo>
                    <a:pt x="0" y="87086"/>
                  </a:lnTo>
                  <a:lnTo>
                    <a:pt x="29028" y="246743"/>
                  </a:lnTo>
                  <a:lnTo>
                    <a:pt x="116114" y="217714"/>
                  </a:lnTo>
                  <a:lnTo>
                    <a:pt x="174171" y="130628"/>
                  </a:lnTo>
                  <a:lnTo>
                    <a:pt x="58057" y="0"/>
                  </a:lnTo>
                  <a:close/>
                </a:path>
              </a:pathLst>
            </a:cu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5" name="Freeform 1064"/>
            <p:cNvSpPr/>
            <p:nvPr/>
          </p:nvSpPr>
          <p:spPr>
            <a:xfrm>
              <a:off x="6783765" y="4122105"/>
              <a:ext cx="217715" cy="188685"/>
            </a:xfrm>
            <a:custGeom>
              <a:avLst/>
              <a:gdLst>
                <a:gd name="connsiteX0" fmla="*/ 174172 w 217715"/>
                <a:gd name="connsiteY0" fmla="*/ 0 h 188685"/>
                <a:gd name="connsiteX1" fmla="*/ 0 w 217715"/>
                <a:gd name="connsiteY1" fmla="*/ 0 h 188685"/>
                <a:gd name="connsiteX2" fmla="*/ 0 w 217715"/>
                <a:gd name="connsiteY2" fmla="*/ 87085 h 188685"/>
                <a:gd name="connsiteX3" fmla="*/ 0 w 217715"/>
                <a:gd name="connsiteY3" fmla="*/ 87085 h 188685"/>
                <a:gd name="connsiteX4" fmla="*/ 101600 w 217715"/>
                <a:gd name="connsiteY4" fmla="*/ 188685 h 188685"/>
                <a:gd name="connsiteX5" fmla="*/ 217715 w 217715"/>
                <a:gd name="connsiteY5" fmla="*/ 87085 h 188685"/>
                <a:gd name="connsiteX6" fmla="*/ 174172 w 217715"/>
                <a:gd name="connsiteY6" fmla="*/ 0 h 188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715" h="188685">
                  <a:moveTo>
                    <a:pt x="174172" y="0"/>
                  </a:moveTo>
                  <a:lnTo>
                    <a:pt x="0" y="0"/>
                  </a:lnTo>
                  <a:lnTo>
                    <a:pt x="0" y="87085"/>
                  </a:lnTo>
                  <a:lnTo>
                    <a:pt x="0" y="87085"/>
                  </a:lnTo>
                  <a:lnTo>
                    <a:pt x="101600" y="188685"/>
                  </a:lnTo>
                  <a:lnTo>
                    <a:pt x="217715" y="87085"/>
                  </a:lnTo>
                  <a:lnTo>
                    <a:pt x="174172" y="0"/>
                  </a:lnTo>
                  <a:close/>
                </a:path>
              </a:pathLst>
            </a:custGeom>
            <a:solidFill>
              <a:srgbClr val="979797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6" name="Freeform 1065"/>
            <p:cNvSpPr/>
            <p:nvPr/>
          </p:nvSpPr>
          <p:spPr>
            <a:xfrm>
              <a:off x="6637309" y="3837571"/>
              <a:ext cx="174171" cy="246743"/>
            </a:xfrm>
            <a:custGeom>
              <a:avLst/>
              <a:gdLst>
                <a:gd name="connsiteX0" fmla="*/ 58057 w 174171"/>
                <a:gd name="connsiteY0" fmla="*/ 0 h 246743"/>
                <a:gd name="connsiteX1" fmla="*/ 0 w 174171"/>
                <a:gd name="connsiteY1" fmla="*/ 87086 h 246743"/>
                <a:gd name="connsiteX2" fmla="*/ 29028 w 174171"/>
                <a:gd name="connsiteY2" fmla="*/ 246743 h 246743"/>
                <a:gd name="connsiteX3" fmla="*/ 116114 w 174171"/>
                <a:gd name="connsiteY3" fmla="*/ 217714 h 246743"/>
                <a:gd name="connsiteX4" fmla="*/ 174171 w 174171"/>
                <a:gd name="connsiteY4" fmla="*/ 130628 h 246743"/>
                <a:gd name="connsiteX5" fmla="*/ 58057 w 174171"/>
                <a:gd name="connsiteY5" fmla="*/ 0 h 246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4171" h="246743">
                  <a:moveTo>
                    <a:pt x="58057" y="0"/>
                  </a:moveTo>
                  <a:lnTo>
                    <a:pt x="0" y="87086"/>
                  </a:lnTo>
                  <a:lnTo>
                    <a:pt x="29028" y="246743"/>
                  </a:lnTo>
                  <a:lnTo>
                    <a:pt x="116114" y="217714"/>
                  </a:lnTo>
                  <a:lnTo>
                    <a:pt x="174171" y="130628"/>
                  </a:lnTo>
                  <a:lnTo>
                    <a:pt x="58057" y="0"/>
                  </a:lnTo>
                  <a:close/>
                </a:path>
              </a:pathLst>
            </a:custGeom>
            <a:solidFill>
              <a:srgbClr val="E4E4E4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7" name="Group 1086"/>
          <p:cNvGrpSpPr/>
          <p:nvPr/>
        </p:nvGrpSpPr>
        <p:grpSpPr>
          <a:xfrm>
            <a:off x="4518751" y="4604167"/>
            <a:ext cx="221796" cy="139691"/>
            <a:chOff x="4518751" y="4604167"/>
            <a:chExt cx="221796" cy="139691"/>
          </a:xfrm>
        </p:grpSpPr>
        <p:sp>
          <p:nvSpPr>
            <p:cNvPr id="150" name="Freeform 149"/>
            <p:cNvSpPr/>
            <p:nvPr/>
          </p:nvSpPr>
          <p:spPr>
            <a:xfrm>
              <a:off x="4518751" y="4604167"/>
              <a:ext cx="159657" cy="139691"/>
            </a:xfrm>
            <a:custGeom>
              <a:avLst/>
              <a:gdLst>
                <a:gd name="connsiteX0" fmla="*/ 87085 w 174171"/>
                <a:gd name="connsiteY0" fmla="*/ 0 h 130628"/>
                <a:gd name="connsiteX1" fmla="*/ 0 w 174171"/>
                <a:gd name="connsiteY1" fmla="*/ 101600 h 130628"/>
                <a:gd name="connsiteX2" fmla="*/ 72571 w 174171"/>
                <a:gd name="connsiteY2" fmla="*/ 130628 h 130628"/>
                <a:gd name="connsiteX3" fmla="*/ 159657 w 174171"/>
                <a:gd name="connsiteY3" fmla="*/ 116114 h 130628"/>
                <a:gd name="connsiteX4" fmla="*/ 174171 w 174171"/>
                <a:gd name="connsiteY4" fmla="*/ 58057 h 130628"/>
                <a:gd name="connsiteX5" fmla="*/ 87085 w 174171"/>
                <a:gd name="connsiteY5" fmla="*/ 0 h 130628"/>
                <a:gd name="connsiteX0" fmla="*/ 87085 w 159657"/>
                <a:gd name="connsiteY0" fmla="*/ 18143 h 148771"/>
                <a:gd name="connsiteX1" fmla="*/ 0 w 159657"/>
                <a:gd name="connsiteY1" fmla="*/ 119743 h 148771"/>
                <a:gd name="connsiteX2" fmla="*/ 72571 w 159657"/>
                <a:gd name="connsiteY2" fmla="*/ 148771 h 148771"/>
                <a:gd name="connsiteX3" fmla="*/ 159657 w 159657"/>
                <a:gd name="connsiteY3" fmla="*/ 134257 h 148771"/>
                <a:gd name="connsiteX4" fmla="*/ 132896 w 159657"/>
                <a:gd name="connsiteY4" fmla="*/ 0 h 148771"/>
                <a:gd name="connsiteX5" fmla="*/ 87085 w 159657"/>
                <a:gd name="connsiteY5" fmla="*/ 18143 h 148771"/>
                <a:gd name="connsiteX0" fmla="*/ 87085 w 159657"/>
                <a:gd name="connsiteY0" fmla="*/ -1 h 130627"/>
                <a:gd name="connsiteX1" fmla="*/ 0 w 159657"/>
                <a:gd name="connsiteY1" fmla="*/ 101599 h 130627"/>
                <a:gd name="connsiteX2" fmla="*/ 72571 w 159657"/>
                <a:gd name="connsiteY2" fmla="*/ 130627 h 130627"/>
                <a:gd name="connsiteX3" fmla="*/ 159657 w 159657"/>
                <a:gd name="connsiteY3" fmla="*/ 116113 h 130627"/>
                <a:gd name="connsiteX4" fmla="*/ 87085 w 159657"/>
                <a:gd name="connsiteY4" fmla="*/ -1 h 130627"/>
                <a:gd name="connsiteX0" fmla="*/ 132329 w 159657"/>
                <a:gd name="connsiteY0" fmla="*/ 0 h 148328"/>
                <a:gd name="connsiteX1" fmla="*/ 0 w 159657"/>
                <a:gd name="connsiteY1" fmla="*/ 119300 h 148328"/>
                <a:gd name="connsiteX2" fmla="*/ 72571 w 159657"/>
                <a:gd name="connsiteY2" fmla="*/ 148328 h 148328"/>
                <a:gd name="connsiteX3" fmla="*/ 159657 w 159657"/>
                <a:gd name="connsiteY3" fmla="*/ 133814 h 148328"/>
                <a:gd name="connsiteX4" fmla="*/ 132329 w 159657"/>
                <a:gd name="connsiteY4" fmla="*/ 0 h 148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657" h="148328">
                  <a:moveTo>
                    <a:pt x="132329" y="0"/>
                  </a:moveTo>
                  <a:lnTo>
                    <a:pt x="0" y="119300"/>
                  </a:lnTo>
                  <a:lnTo>
                    <a:pt x="72571" y="148328"/>
                  </a:lnTo>
                  <a:lnTo>
                    <a:pt x="159657" y="133814"/>
                  </a:lnTo>
                  <a:lnTo>
                    <a:pt x="132329" y="0"/>
                  </a:lnTo>
                  <a:close/>
                </a:path>
              </a:pathLst>
            </a:cu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7" name="Freeform 1066"/>
            <p:cNvSpPr/>
            <p:nvPr/>
          </p:nvSpPr>
          <p:spPr>
            <a:xfrm>
              <a:off x="4566376" y="4606881"/>
              <a:ext cx="174171" cy="130628"/>
            </a:xfrm>
            <a:custGeom>
              <a:avLst/>
              <a:gdLst>
                <a:gd name="connsiteX0" fmla="*/ 87085 w 174171"/>
                <a:gd name="connsiteY0" fmla="*/ 0 h 130628"/>
                <a:gd name="connsiteX1" fmla="*/ 0 w 174171"/>
                <a:gd name="connsiteY1" fmla="*/ 101600 h 130628"/>
                <a:gd name="connsiteX2" fmla="*/ 72571 w 174171"/>
                <a:gd name="connsiteY2" fmla="*/ 130628 h 130628"/>
                <a:gd name="connsiteX3" fmla="*/ 159657 w 174171"/>
                <a:gd name="connsiteY3" fmla="*/ 116114 h 130628"/>
                <a:gd name="connsiteX4" fmla="*/ 174171 w 174171"/>
                <a:gd name="connsiteY4" fmla="*/ 58057 h 130628"/>
                <a:gd name="connsiteX5" fmla="*/ 87085 w 174171"/>
                <a:gd name="connsiteY5" fmla="*/ 0 h 13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4171" h="130628">
                  <a:moveTo>
                    <a:pt x="87085" y="0"/>
                  </a:moveTo>
                  <a:lnTo>
                    <a:pt x="0" y="101600"/>
                  </a:lnTo>
                  <a:lnTo>
                    <a:pt x="72571" y="130628"/>
                  </a:lnTo>
                  <a:lnTo>
                    <a:pt x="159657" y="116114"/>
                  </a:lnTo>
                  <a:lnTo>
                    <a:pt x="174171" y="58057"/>
                  </a:lnTo>
                  <a:lnTo>
                    <a:pt x="87085" y="0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7416619" y="4268290"/>
            <a:ext cx="168729" cy="125910"/>
            <a:chOff x="7416619" y="4268290"/>
            <a:chExt cx="168729" cy="125910"/>
          </a:xfrm>
        </p:grpSpPr>
        <p:sp>
          <p:nvSpPr>
            <p:cNvPr id="149" name="Freeform 148"/>
            <p:cNvSpPr/>
            <p:nvPr/>
          </p:nvSpPr>
          <p:spPr>
            <a:xfrm>
              <a:off x="7416619" y="4268290"/>
              <a:ext cx="162105" cy="125910"/>
            </a:xfrm>
            <a:custGeom>
              <a:avLst/>
              <a:gdLst>
                <a:gd name="connsiteX0" fmla="*/ 174172 w 217715"/>
                <a:gd name="connsiteY0" fmla="*/ 0 h 188685"/>
                <a:gd name="connsiteX1" fmla="*/ 0 w 217715"/>
                <a:gd name="connsiteY1" fmla="*/ 0 h 188685"/>
                <a:gd name="connsiteX2" fmla="*/ 0 w 217715"/>
                <a:gd name="connsiteY2" fmla="*/ 87085 h 188685"/>
                <a:gd name="connsiteX3" fmla="*/ 0 w 217715"/>
                <a:gd name="connsiteY3" fmla="*/ 87085 h 188685"/>
                <a:gd name="connsiteX4" fmla="*/ 101600 w 217715"/>
                <a:gd name="connsiteY4" fmla="*/ 188685 h 188685"/>
                <a:gd name="connsiteX5" fmla="*/ 217715 w 217715"/>
                <a:gd name="connsiteY5" fmla="*/ 87085 h 188685"/>
                <a:gd name="connsiteX6" fmla="*/ 174172 w 217715"/>
                <a:gd name="connsiteY6" fmla="*/ 0 h 188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715" h="188685">
                  <a:moveTo>
                    <a:pt x="174172" y="0"/>
                  </a:moveTo>
                  <a:lnTo>
                    <a:pt x="0" y="0"/>
                  </a:lnTo>
                  <a:lnTo>
                    <a:pt x="0" y="87085"/>
                  </a:lnTo>
                  <a:lnTo>
                    <a:pt x="0" y="87085"/>
                  </a:lnTo>
                  <a:lnTo>
                    <a:pt x="101600" y="188685"/>
                  </a:lnTo>
                  <a:lnTo>
                    <a:pt x="217715" y="87085"/>
                  </a:lnTo>
                  <a:lnTo>
                    <a:pt x="174172" y="0"/>
                  </a:lnTo>
                  <a:close/>
                </a:path>
              </a:pathLst>
            </a:cu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7454720" y="4268290"/>
              <a:ext cx="130628" cy="113210"/>
            </a:xfrm>
            <a:custGeom>
              <a:avLst/>
              <a:gdLst>
                <a:gd name="connsiteX0" fmla="*/ 174172 w 217715"/>
                <a:gd name="connsiteY0" fmla="*/ 0 h 188685"/>
                <a:gd name="connsiteX1" fmla="*/ 0 w 217715"/>
                <a:gd name="connsiteY1" fmla="*/ 0 h 188685"/>
                <a:gd name="connsiteX2" fmla="*/ 0 w 217715"/>
                <a:gd name="connsiteY2" fmla="*/ 87085 h 188685"/>
                <a:gd name="connsiteX3" fmla="*/ 0 w 217715"/>
                <a:gd name="connsiteY3" fmla="*/ 87085 h 188685"/>
                <a:gd name="connsiteX4" fmla="*/ 101600 w 217715"/>
                <a:gd name="connsiteY4" fmla="*/ 188685 h 188685"/>
                <a:gd name="connsiteX5" fmla="*/ 217715 w 217715"/>
                <a:gd name="connsiteY5" fmla="*/ 87085 h 188685"/>
                <a:gd name="connsiteX6" fmla="*/ 174172 w 217715"/>
                <a:gd name="connsiteY6" fmla="*/ 0 h 188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715" h="188685">
                  <a:moveTo>
                    <a:pt x="174172" y="0"/>
                  </a:moveTo>
                  <a:lnTo>
                    <a:pt x="0" y="0"/>
                  </a:lnTo>
                  <a:lnTo>
                    <a:pt x="0" y="87085"/>
                  </a:lnTo>
                  <a:lnTo>
                    <a:pt x="0" y="87085"/>
                  </a:lnTo>
                  <a:lnTo>
                    <a:pt x="101600" y="188685"/>
                  </a:lnTo>
                  <a:lnTo>
                    <a:pt x="217715" y="87085"/>
                  </a:lnTo>
                  <a:lnTo>
                    <a:pt x="174172" y="0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831352" y="4782213"/>
            <a:ext cx="312979" cy="389705"/>
            <a:chOff x="831352" y="4782213"/>
            <a:chExt cx="312979" cy="389705"/>
          </a:xfrm>
        </p:grpSpPr>
        <p:sp>
          <p:nvSpPr>
            <p:cNvPr id="154" name="Freeform 153"/>
            <p:cNvSpPr/>
            <p:nvPr/>
          </p:nvSpPr>
          <p:spPr>
            <a:xfrm>
              <a:off x="831352" y="5031764"/>
              <a:ext cx="145143" cy="140154"/>
            </a:xfrm>
            <a:custGeom>
              <a:avLst/>
              <a:gdLst>
                <a:gd name="connsiteX0" fmla="*/ 58057 w 174171"/>
                <a:gd name="connsiteY0" fmla="*/ 0 h 246743"/>
                <a:gd name="connsiteX1" fmla="*/ 0 w 174171"/>
                <a:gd name="connsiteY1" fmla="*/ 87086 h 246743"/>
                <a:gd name="connsiteX2" fmla="*/ 29028 w 174171"/>
                <a:gd name="connsiteY2" fmla="*/ 246743 h 246743"/>
                <a:gd name="connsiteX3" fmla="*/ 116114 w 174171"/>
                <a:gd name="connsiteY3" fmla="*/ 217714 h 246743"/>
                <a:gd name="connsiteX4" fmla="*/ 174171 w 174171"/>
                <a:gd name="connsiteY4" fmla="*/ 130628 h 246743"/>
                <a:gd name="connsiteX5" fmla="*/ 58057 w 174171"/>
                <a:gd name="connsiteY5" fmla="*/ 0 h 246743"/>
                <a:gd name="connsiteX0" fmla="*/ 120922 w 174171"/>
                <a:gd name="connsiteY0" fmla="*/ 0 h 246743"/>
                <a:gd name="connsiteX1" fmla="*/ 0 w 174171"/>
                <a:gd name="connsiteY1" fmla="*/ 87086 h 246743"/>
                <a:gd name="connsiteX2" fmla="*/ 29028 w 174171"/>
                <a:gd name="connsiteY2" fmla="*/ 246743 h 246743"/>
                <a:gd name="connsiteX3" fmla="*/ 116114 w 174171"/>
                <a:gd name="connsiteY3" fmla="*/ 217714 h 246743"/>
                <a:gd name="connsiteX4" fmla="*/ 174171 w 174171"/>
                <a:gd name="connsiteY4" fmla="*/ 130628 h 246743"/>
                <a:gd name="connsiteX5" fmla="*/ 120922 w 174171"/>
                <a:gd name="connsiteY5" fmla="*/ 0 h 246743"/>
                <a:gd name="connsiteX0" fmla="*/ 120922 w 174171"/>
                <a:gd name="connsiteY0" fmla="*/ 0 h 246743"/>
                <a:gd name="connsiteX1" fmla="*/ 0 w 174171"/>
                <a:gd name="connsiteY1" fmla="*/ 87086 h 246743"/>
                <a:gd name="connsiteX2" fmla="*/ 29028 w 174171"/>
                <a:gd name="connsiteY2" fmla="*/ 246743 h 246743"/>
                <a:gd name="connsiteX3" fmla="*/ 174171 w 174171"/>
                <a:gd name="connsiteY3" fmla="*/ 130628 h 246743"/>
                <a:gd name="connsiteX4" fmla="*/ 120922 w 174171"/>
                <a:gd name="connsiteY4" fmla="*/ 0 h 246743"/>
                <a:gd name="connsiteX0" fmla="*/ 120922 w 174171"/>
                <a:gd name="connsiteY0" fmla="*/ 0 h 264735"/>
                <a:gd name="connsiteX1" fmla="*/ 0 w 174171"/>
                <a:gd name="connsiteY1" fmla="*/ 87086 h 264735"/>
                <a:gd name="connsiteX2" fmla="*/ 74748 w 174171"/>
                <a:gd name="connsiteY2" fmla="*/ 264735 h 264735"/>
                <a:gd name="connsiteX3" fmla="*/ 174171 w 174171"/>
                <a:gd name="connsiteY3" fmla="*/ 130628 h 264735"/>
                <a:gd name="connsiteX4" fmla="*/ 120922 w 174171"/>
                <a:gd name="connsiteY4" fmla="*/ 0 h 264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171" h="264735">
                  <a:moveTo>
                    <a:pt x="120922" y="0"/>
                  </a:moveTo>
                  <a:lnTo>
                    <a:pt x="0" y="87086"/>
                  </a:lnTo>
                  <a:lnTo>
                    <a:pt x="74748" y="264735"/>
                  </a:lnTo>
                  <a:lnTo>
                    <a:pt x="174171" y="130628"/>
                  </a:lnTo>
                  <a:lnTo>
                    <a:pt x="120922" y="0"/>
                  </a:lnTo>
                  <a:close/>
                </a:path>
              </a:pathLst>
            </a:cu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Freeform 154"/>
            <p:cNvSpPr/>
            <p:nvPr/>
          </p:nvSpPr>
          <p:spPr>
            <a:xfrm flipV="1">
              <a:off x="995598" y="4782213"/>
              <a:ext cx="129078" cy="195831"/>
            </a:xfrm>
            <a:custGeom>
              <a:avLst/>
              <a:gdLst>
                <a:gd name="connsiteX0" fmla="*/ 58057 w 174171"/>
                <a:gd name="connsiteY0" fmla="*/ 0 h 246743"/>
                <a:gd name="connsiteX1" fmla="*/ 0 w 174171"/>
                <a:gd name="connsiteY1" fmla="*/ 87086 h 246743"/>
                <a:gd name="connsiteX2" fmla="*/ 29028 w 174171"/>
                <a:gd name="connsiteY2" fmla="*/ 246743 h 246743"/>
                <a:gd name="connsiteX3" fmla="*/ 116114 w 174171"/>
                <a:gd name="connsiteY3" fmla="*/ 217714 h 246743"/>
                <a:gd name="connsiteX4" fmla="*/ 174171 w 174171"/>
                <a:gd name="connsiteY4" fmla="*/ 130628 h 246743"/>
                <a:gd name="connsiteX5" fmla="*/ 58057 w 174171"/>
                <a:gd name="connsiteY5" fmla="*/ 0 h 246743"/>
                <a:gd name="connsiteX0" fmla="*/ 58057 w 174171"/>
                <a:gd name="connsiteY0" fmla="*/ 0 h 246743"/>
                <a:gd name="connsiteX1" fmla="*/ 0 w 174171"/>
                <a:gd name="connsiteY1" fmla="*/ 87086 h 246743"/>
                <a:gd name="connsiteX2" fmla="*/ 77226 w 174171"/>
                <a:gd name="connsiteY2" fmla="*/ 246743 h 246743"/>
                <a:gd name="connsiteX3" fmla="*/ 116114 w 174171"/>
                <a:gd name="connsiteY3" fmla="*/ 217714 h 246743"/>
                <a:gd name="connsiteX4" fmla="*/ 174171 w 174171"/>
                <a:gd name="connsiteY4" fmla="*/ 130628 h 246743"/>
                <a:gd name="connsiteX5" fmla="*/ 58057 w 174171"/>
                <a:gd name="connsiteY5" fmla="*/ 0 h 246743"/>
                <a:gd name="connsiteX0" fmla="*/ 109467 w 174171"/>
                <a:gd name="connsiteY0" fmla="*/ 0 h 256085"/>
                <a:gd name="connsiteX1" fmla="*/ 0 w 174171"/>
                <a:gd name="connsiteY1" fmla="*/ 96428 h 256085"/>
                <a:gd name="connsiteX2" fmla="*/ 77226 w 174171"/>
                <a:gd name="connsiteY2" fmla="*/ 256085 h 256085"/>
                <a:gd name="connsiteX3" fmla="*/ 116114 w 174171"/>
                <a:gd name="connsiteY3" fmla="*/ 227056 h 256085"/>
                <a:gd name="connsiteX4" fmla="*/ 174171 w 174171"/>
                <a:gd name="connsiteY4" fmla="*/ 139970 h 256085"/>
                <a:gd name="connsiteX5" fmla="*/ 109467 w 174171"/>
                <a:gd name="connsiteY5" fmla="*/ 0 h 256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4171" h="256085">
                  <a:moveTo>
                    <a:pt x="109467" y="0"/>
                  </a:moveTo>
                  <a:lnTo>
                    <a:pt x="0" y="96428"/>
                  </a:lnTo>
                  <a:lnTo>
                    <a:pt x="77226" y="256085"/>
                  </a:lnTo>
                  <a:lnTo>
                    <a:pt x="116114" y="227056"/>
                  </a:lnTo>
                  <a:lnTo>
                    <a:pt x="174171" y="139970"/>
                  </a:lnTo>
                  <a:lnTo>
                    <a:pt x="109467" y="0"/>
                  </a:lnTo>
                  <a:close/>
                </a:path>
              </a:pathLst>
            </a:cu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878486" y="5031763"/>
              <a:ext cx="145143" cy="130629"/>
            </a:xfrm>
            <a:custGeom>
              <a:avLst/>
              <a:gdLst>
                <a:gd name="connsiteX0" fmla="*/ 58057 w 174171"/>
                <a:gd name="connsiteY0" fmla="*/ 0 h 246743"/>
                <a:gd name="connsiteX1" fmla="*/ 0 w 174171"/>
                <a:gd name="connsiteY1" fmla="*/ 87086 h 246743"/>
                <a:gd name="connsiteX2" fmla="*/ 29028 w 174171"/>
                <a:gd name="connsiteY2" fmla="*/ 246743 h 246743"/>
                <a:gd name="connsiteX3" fmla="*/ 116114 w 174171"/>
                <a:gd name="connsiteY3" fmla="*/ 217714 h 246743"/>
                <a:gd name="connsiteX4" fmla="*/ 174171 w 174171"/>
                <a:gd name="connsiteY4" fmla="*/ 130628 h 246743"/>
                <a:gd name="connsiteX5" fmla="*/ 58057 w 174171"/>
                <a:gd name="connsiteY5" fmla="*/ 0 h 246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4171" h="246743">
                  <a:moveTo>
                    <a:pt x="58057" y="0"/>
                  </a:moveTo>
                  <a:lnTo>
                    <a:pt x="0" y="87086"/>
                  </a:lnTo>
                  <a:lnTo>
                    <a:pt x="29028" y="246743"/>
                  </a:lnTo>
                  <a:lnTo>
                    <a:pt x="116114" y="217714"/>
                  </a:lnTo>
                  <a:lnTo>
                    <a:pt x="174171" y="130628"/>
                  </a:lnTo>
                  <a:lnTo>
                    <a:pt x="58057" y="0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Freeform 131"/>
            <p:cNvSpPr/>
            <p:nvPr/>
          </p:nvSpPr>
          <p:spPr>
            <a:xfrm flipV="1">
              <a:off x="1042732" y="4782214"/>
              <a:ext cx="101599" cy="188687"/>
            </a:xfrm>
            <a:custGeom>
              <a:avLst/>
              <a:gdLst>
                <a:gd name="connsiteX0" fmla="*/ 58057 w 174171"/>
                <a:gd name="connsiteY0" fmla="*/ 0 h 246743"/>
                <a:gd name="connsiteX1" fmla="*/ 0 w 174171"/>
                <a:gd name="connsiteY1" fmla="*/ 87086 h 246743"/>
                <a:gd name="connsiteX2" fmla="*/ 29028 w 174171"/>
                <a:gd name="connsiteY2" fmla="*/ 246743 h 246743"/>
                <a:gd name="connsiteX3" fmla="*/ 116114 w 174171"/>
                <a:gd name="connsiteY3" fmla="*/ 217714 h 246743"/>
                <a:gd name="connsiteX4" fmla="*/ 174171 w 174171"/>
                <a:gd name="connsiteY4" fmla="*/ 130628 h 246743"/>
                <a:gd name="connsiteX5" fmla="*/ 58057 w 174171"/>
                <a:gd name="connsiteY5" fmla="*/ 0 h 246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4171" h="246743">
                  <a:moveTo>
                    <a:pt x="58057" y="0"/>
                  </a:moveTo>
                  <a:lnTo>
                    <a:pt x="0" y="87086"/>
                  </a:lnTo>
                  <a:lnTo>
                    <a:pt x="29028" y="246743"/>
                  </a:lnTo>
                  <a:lnTo>
                    <a:pt x="116114" y="217714"/>
                  </a:lnTo>
                  <a:lnTo>
                    <a:pt x="174171" y="130628"/>
                  </a:lnTo>
                  <a:lnTo>
                    <a:pt x="58057" y="0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6" name="Group 1085"/>
          <p:cNvGrpSpPr/>
          <p:nvPr/>
        </p:nvGrpSpPr>
        <p:grpSpPr>
          <a:xfrm>
            <a:off x="3556655" y="4329112"/>
            <a:ext cx="290882" cy="193032"/>
            <a:chOff x="3556655" y="4329112"/>
            <a:chExt cx="290882" cy="193032"/>
          </a:xfrm>
        </p:grpSpPr>
        <p:sp>
          <p:nvSpPr>
            <p:cNvPr id="115" name="Freeform 114"/>
            <p:cNvSpPr/>
            <p:nvPr/>
          </p:nvSpPr>
          <p:spPr>
            <a:xfrm>
              <a:off x="3556655" y="4329112"/>
              <a:ext cx="130628" cy="114941"/>
            </a:xfrm>
            <a:custGeom>
              <a:avLst/>
              <a:gdLst>
                <a:gd name="connsiteX0" fmla="*/ 174172 w 217715"/>
                <a:gd name="connsiteY0" fmla="*/ 0 h 188685"/>
                <a:gd name="connsiteX1" fmla="*/ 0 w 217715"/>
                <a:gd name="connsiteY1" fmla="*/ 0 h 188685"/>
                <a:gd name="connsiteX2" fmla="*/ 0 w 217715"/>
                <a:gd name="connsiteY2" fmla="*/ 87085 h 188685"/>
                <a:gd name="connsiteX3" fmla="*/ 0 w 217715"/>
                <a:gd name="connsiteY3" fmla="*/ 87085 h 188685"/>
                <a:gd name="connsiteX4" fmla="*/ 101600 w 217715"/>
                <a:gd name="connsiteY4" fmla="*/ 188685 h 188685"/>
                <a:gd name="connsiteX5" fmla="*/ 217715 w 217715"/>
                <a:gd name="connsiteY5" fmla="*/ 87085 h 188685"/>
                <a:gd name="connsiteX6" fmla="*/ 174172 w 217715"/>
                <a:gd name="connsiteY6" fmla="*/ 0 h 188685"/>
                <a:gd name="connsiteX0" fmla="*/ 174172 w 217715"/>
                <a:gd name="connsiteY0" fmla="*/ 0 h 145854"/>
                <a:gd name="connsiteX1" fmla="*/ 0 w 217715"/>
                <a:gd name="connsiteY1" fmla="*/ 0 h 145854"/>
                <a:gd name="connsiteX2" fmla="*/ 0 w 217715"/>
                <a:gd name="connsiteY2" fmla="*/ 87085 h 145854"/>
                <a:gd name="connsiteX3" fmla="*/ 0 w 217715"/>
                <a:gd name="connsiteY3" fmla="*/ 87085 h 145854"/>
                <a:gd name="connsiteX4" fmla="*/ 161133 w 217715"/>
                <a:gd name="connsiteY4" fmla="*/ 145854 h 145854"/>
                <a:gd name="connsiteX5" fmla="*/ 217715 w 217715"/>
                <a:gd name="connsiteY5" fmla="*/ 87085 h 145854"/>
                <a:gd name="connsiteX6" fmla="*/ 174172 w 217715"/>
                <a:gd name="connsiteY6" fmla="*/ 0 h 145854"/>
                <a:gd name="connsiteX0" fmla="*/ 174172 w 217715"/>
                <a:gd name="connsiteY0" fmla="*/ 13179 h 159033"/>
                <a:gd name="connsiteX1" fmla="*/ 59532 w 217715"/>
                <a:gd name="connsiteY1" fmla="*/ 0 h 159033"/>
                <a:gd name="connsiteX2" fmla="*/ 0 w 217715"/>
                <a:gd name="connsiteY2" fmla="*/ 100264 h 159033"/>
                <a:gd name="connsiteX3" fmla="*/ 0 w 217715"/>
                <a:gd name="connsiteY3" fmla="*/ 100264 h 159033"/>
                <a:gd name="connsiteX4" fmla="*/ 161133 w 217715"/>
                <a:gd name="connsiteY4" fmla="*/ 159033 h 159033"/>
                <a:gd name="connsiteX5" fmla="*/ 217715 w 217715"/>
                <a:gd name="connsiteY5" fmla="*/ 100264 h 159033"/>
                <a:gd name="connsiteX6" fmla="*/ 174172 w 217715"/>
                <a:gd name="connsiteY6" fmla="*/ 13179 h 159033"/>
                <a:gd name="connsiteX0" fmla="*/ 194015 w 237558"/>
                <a:gd name="connsiteY0" fmla="*/ 13179 h 159033"/>
                <a:gd name="connsiteX1" fmla="*/ 79375 w 237558"/>
                <a:gd name="connsiteY1" fmla="*/ 0 h 159033"/>
                <a:gd name="connsiteX2" fmla="*/ 19843 w 237558"/>
                <a:gd name="connsiteY2" fmla="*/ 100264 h 159033"/>
                <a:gd name="connsiteX3" fmla="*/ 0 w 237558"/>
                <a:gd name="connsiteY3" fmla="*/ 100264 h 159033"/>
                <a:gd name="connsiteX4" fmla="*/ 180976 w 237558"/>
                <a:gd name="connsiteY4" fmla="*/ 159033 h 159033"/>
                <a:gd name="connsiteX5" fmla="*/ 237558 w 237558"/>
                <a:gd name="connsiteY5" fmla="*/ 100264 h 159033"/>
                <a:gd name="connsiteX6" fmla="*/ 194015 w 237558"/>
                <a:gd name="connsiteY6" fmla="*/ 13179 h 159033"/>
                <a:gd name="connsiteX0" fmla="*/ 177292 w 220835"/>
                <a:gd name="connsiteY0" fmla="*/ 13179 h 159033"/>
                <a:gd name="connsiteX1" fmla="*/ 62652 w 220835"/>
                <a:gd name="connsiteY1" fmla="*/ 0 h 159033"/>
                <a:gd name="connsiteX2" fmla="*/ 3120 w 220835"/>
                <a:gd name="connsiteY2" fmla="*/ 100264 h 159033"/>
                <a:gd name="connsiteX3" fmla="*/ 164253 w 220835"/>
                <a:gd name="connsiteY3" fmla="*/ 159033 h 159033"/>
                <a:gd name="connsiteX4" fmla="*/ 220835 w 220835"/>
                <a:gd name="connsiteY4" fmla="*/ 100264 h 159033"/>
                <a:gd name="connsiteX5" fmla="*/ 177292 w 220835"/>
                <a:gd name="connsiteY5" fmla="*/ 13179 h 159033"/>
                <a:gd name="connsiteX0" fmla="*/ 177290 w 220833"/>
                <a:gd name="connsiteY0" fmla="*/ 13179 h 159033"/>
                <a:gd name="connsiteX1" fmla="*/ 62650 w 220833"/>
                <a:gd name="connsiteY1" fmla="*/ 0 h 159033"/>
                <a:gd name="connsiteX2" fmla="*/ 3118 w 220833"/>
                <a:gd name="connsiteY2" fmla="*/ 100264 h 159033"/>
                <a:gd name="connsiteX3" fmla="*/ 164251 w 220833"/>
                <a:gd name="connsiteY3" fmla="*/ 159033 h 159033"/>
                <a:gd name="connsiteX4" fmla="*/ 220833 w 220833"/>
                <a:gd name="connsiteY4" fmla="*/ 100264 h 159033"/>
                <a:gd name="connsiteX5" fmla="*/ 177290 w 220833"/>
                <a:gd name="connsiteY5" fmla="*/ 13179 h 159033"/>
                <a:gd name="connsiteX0" fmla="*/ 174172 w 217715"/>
                <a:gd name="connsiteY0" fmla="*/ 13179 h 159033"/>
                <a:gd name="connsiteX1" fmla="*/ 59532 w 217715"/>
                <a:gd name="connsiteY1" fmla="*/ 0 h 159033"/>
                <a:gd name="connsiteX2" fmla="*/ 0 w 217715"/>
                <a:gd name="connsiteY2" fmla="*/ 100264 h 159033"/>
                <a:gd name="connsiteX3" fmla="*/ 161133 w 217715"/>
                <a:gd name="connsiteY3" fmla="*/ 159033 h 159033"/>
                <a:gd name="connsiteX4" fmla="*/ 217715 w 217715"/>
                <a:gd name="connsiteY4" fmla="*/ 100264 h 159033"/>
                <a:gd name="connsiteX5" fmla="*/ 174172 w 217715"/>
                <a:gd name="connsiteY5" fmla="*/ 13179 h 159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7715" h="159033">
                  <a:moveTo>
                    <a:pt x="174172" y="13179"/>
                  </a:moveTo>
                  <a:lnTo>
                    <a:pt x="59532" y="0"/>
                  </a:lnTo>
                  <a:lnTo>
                    <a:pt x="0" y="100264"/>
                  </a:lnTo>
                  <a:lnTo>
                    <a:pt x="161133" y="159033"/>
                  </a:lnTo>
                  <a:lnTo>
                    <a:pt x="217715" y="100264"/>
                  </a:lnTo>
                  <a:lnTo>
                    <a:pt x="174172" y="13179"/>
                  </a:lnTo>
                  <a:close/>
                </a:path>
              </a:pathLst>
            </a:cu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Freeform 130"/>
            <p:cNvSpPr/>
            <p:nvPr/>
          </p:nvSpPr>
          <p:spPr>
            <a:xfrm flipV="1">
              <a:off x="3691108" y="4408934"/>
              <a:ext cx="133009" cy="113210"/>
            </a:xfrm>
            <a:custGeom>
              <a:avLst/>
              <a:gdLst>
                <a:gd name="connsiteX0" fmla="*/ 174172 w 217715"/>
                <a:gd name="connsiteY0" fmla="*/ 0 h 188685"/>
                <a:gd name="connsiteX1" fmla="*/ 0 w 217715"/>
                <a:gd name="connsiteY1" fmla="*/ 0 h 188685"/>
                <a:gd name="connsiteX2" fmla="*/ 0 w 217715"/>
                <a:gd name="connsiteY2" fmla="*/ 87085 h 188685"/>
                <a:gd name="connsiteX3" fmla="*/ 0 w 217715"/>
                <a:gd name="connsiteY3" fmla="*/ 87085 h 188685"/>
                <a:gd name="connsiteX4" fmla="*/ 101600 w 217715"/>
                <a:gd name="connsiteY4" fmla="*/ 188685 h 188685"/>
                <a:gd name="connsiteX5" fmla="*/ 217715 w 217715"/>
                <a:gd name="connsiteY5" fmla="*/ 87085 h 188685"/>
                <a:gd name="connsiteX6" fmla="*/ 174172 w 217715"/>
                <a:gd name="connsiteY6" fmla="*/ 0 h 188685"/>
                <a:gd name="connsiteX0" fmla="*/ 217715 w 217715"/>
                <a:gd name="connsiteY0" fmla="*/ 87085 h 188685"/>
                <a:gd name="connsiteX1" fmla="*/ 0 w 217715"/>
                <a:gd name="connsiteY1" fmla="*/ 0 h 188685"/>
                <a:gd name="connsiteX2" fmla="*/ 0 w 217715"/>
                <a:gd name="connsiteY2" fmla="*/ 87085 h 188685"/>
                <a:gd name="connsiteX3" fmla="*/ 0 w 217715"/>
                <a:gd name="connsiteY3" fmla="*/ 87085 h 188685"/>
                <a:gd name="connsiteX4" fmla="*/ 101600 w 217715"/>
                <a:gd name="connsiteY4" fmla="*/ 188685 h 188685"/>
                <a:gd name="connsiteX5" fmla="*/ 217715 w 217715"/>
                <a:gd name="connsiteY5" fmla="*/ 87085 h 188685"/>
                <a:gd name="connsiteX0" fmla="*/ 245495 w 245495"/>
                <a:gd name="connsiteY0" fmla="*/ 47399 h 188685"/>
                <a:gd name="connsiteX1" fmla="*/ 0 w 245495"/>
                <a:gd name="connsiteY1" fmla="*/ 0 h 188685"/>
                <a:gd name="connsiteX2" fmla="*/ 0 w 245495"/>
                <a:gd name="connsiteY2" fmla="*/ 87085 h 188685"/>
                <a:gd name="connsiteX3" fmla="*/ 0 w 245495"/>
                <a:gd name="connsiteY3" fmla="*/ 87085 h 188685"/>
                <a:gd name="connsiteX4" fmla="*/ 101600 w 245495"/>
                <a:gd name="connsiteY4" fmla="*/ 188685 h 188685"/>
                <a:gd name="connsiteX5" fmla="*/ 245495 w 245495"/>
                <a:gd name="connsiteY5" fmla="*/ 47399 h 188685"/>
                <a:gd name="connsiteX0" fmla="*/ 221683 w 221683"/>
                <a:gd name="connsiteY0" fmla="*/ 55337 h 188685"/>
                <a:gd name="connsiteX1" fmla="*/ 0 w 221683"/>
                <a:gd name="connsiteY1" fmla="*/ 0 h 188685"/>
                <a:gd name="connsiteX2" fmla="*/ 0 w 221683"/>
                <a:gd name="connsiteY2" fmla="*/ 87085 h 188685"/>
                <a:gd name="connsiteX3" fmla="*/ 0 w 221683"/>
                <a:gd name="connsiteY3" fmla="*/ 87085 h 188685"/>
                <a:gd name="connsiteX4" fmla="*/ 101600 w 221683"/>
                <a:gd name="connsiteY4" fmla="*/ 188685 h 188685"/>
                <a:gd name="connsiteX5" fmla="*/ 221683 w 221683"/>
                <a:gd name="connsiteY5" fmla="*/ 55337 h 188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1683" h="188685">
                  <a:moveTo>
                    <a:pt x="221683" y="55337"/>
                  </a:moveTo>
                  <a:lnTo>
                    <a:pt x="0" y="0"/>
                  </a:lnTo>
                  <a:lnTo>
                    <a:pt x="0" y="87085"/>
                  </a:lnTo>
                  <a:lnTo>
                    <a:pt x="0" y="87085"/>
                  </a:lnTo>
                  <a:lnTo>
                    <a:pt x="101600" y="188685"/>
                  </a:lnTo>
                  <a:lnTo>
                    <a:pt x="221683" y="55337"/>
                  </a:lnTo>
                  <a:close/>
                </a:path>
              </a:pathLst>
            </a:cu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3594361" y="4333519"/>
              <a:ext cx="130628" cy="113210"/>
            </a:xfrm>
            <a:custGeom>
              <a:avLst/>
              <a:gdLst>
                <a:gd name="connsiteX0" fmla="*/ 174172 w 217715"/>
                <a:gd name="connsiteY0" fmla="*/ 0 h 188685"/>
                <a:gd name="connsiteX1" fmla="*/ 0 w 217715"/>
                <a:gd name="connsiteY1" fmla="*/ 0 h 188685"/>
                <a:gd name="connsiteX2" fmla="*/ 0 w 217715"/>
                <a:gd name="connsiteY2" fmla="*/ 87085 h 188685"/>
                <a:gd name="connsiteX3" fmla="*/ 0 w 217715"/>
                <a:gd name="connsiteY3" fmla="*/ 87085 h 188685"/>
                <a:gd name="connsiteX4" fmla="*/ 101600 w 217715"/>
                <a:gd name="connsiteY4" fmla="*/ 188685 h 188685"/>
                <a:gd name="connsiteX5" fmla="*/ 217715 w 217715"/>
                <a:gd name="connsiteY5" fmla="*/ 87085 h 188685"/>
                <a:gd name="connsiteX6" fmla="*/ 174172 w 217715"/>
                <a:gd name="connsiteY6" fmla="*/ 0 h 188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715" h="188685">
                  <a:moveTo>
                    <a:pt x="174172" y="0"/>
                  </a:moveTo>
                  <a:lnTo>
                    <a:pt x="0" y="0"/>
                  </a:lnTo>
                  <a:lnTo>
                    <a:pt x="0" y="87085"/>
                  </a:lnTo>
                  <a:lnTo>
                    <a:pt x="0" y="87085"/>
                  </a:lnTo>
                  <a:lnTo>
                    <a:pt x="101600" y="188685"/>
                  </a:lnTo>
                  <a:lnTo>
                    <a:pt x="217715" y="87085"/>
                  </a:lnTo>
                  <a:lnTo>
                    <a:pt x="174172" y="0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Freeform 151"/>
            <p:cNvSpPr/>
            <p:nvPr/>
          </p:nvSpPr>
          <p:spPr>
            <a:xfrm flipV="1">
              <a:off x="3716909" y="4380653"/>
              <a:ext cx="130628" cy="113210"/>
            </a:xfrm>
            <a:custGeom>
              <a:avLst/>
              <a:gdLst>
                <a:gd name="connsiteX0" fmla="*/ 174172 w 217715"/>
                <a:gd name="connsiteY0" fmla="*/ 0 h 188685"/>
                <a:gd name="connsiteX1" fmla="*/ 0 w 217715"/>
                <a:gd name="connsiteY1" fmla="*/ 0 h 188685"/>
                <a:gd name="connsiteX2" fmla="*/ 0 w 217715"/>
                <a:gd name="connsiteY2" fmla="*/ 87085 h 188685"/>
                <a:gd name="connsiteX3" fmla="*/ 0 w 217715"/>
                <a:gd name="connsiteY3" fmla="*/ 87085 h 188685"/>
                <a:gd name="connsiteX4" fmla="*/ 101600 w 217715"/>
                <a:gd name="connsiteY4" fmla="*/ 188685 h 188685"/>
                <a:gd name="connsiteX5" fmla="*/ 217715 w 217715"/>
                <a:gd name="connsiteY5" fmla="*/ 87085 h 188685"/>
                <a:gd name="connsiteX6" fmla="*/ 174172 w 217715"/>
                <a:gd name="connsiteY6" fmla="*/ 0 h 188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715" h="188685">
                  <a:moveTo>
                    <a:pt x="174172" y="0"/>
                  </a:moveTo>
                  <a:lnTo>
                    <a:pt x="0" y="0"/>
                  </a:lnTo>
                  <a:lnTo>
                    <a:pt x="0" y="87085"/>
                  </a:lnTo>
                  <a:lnTo>
                    <a:pt x="0" y="87085"/>
                  </a:lnTo>
                  <a:lnTo>
                    <a:pt x="101600" y="188685"/>
                  </a:lnTo>
                  <a:lnTo>
                    <a:pt x="217715" y="87085"/>
                  </a:lnTo>
                  <a:lnTo>
                    <a:pt x="174172" y="0"/>
                  </a:lnTo>
                  <a:close/>
                </a:path>
              </a:pathLst>
            </a:custGeom>
            <a:solidFill>
              <a:srgbClr val="979797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919229" y="4975416"/>
            <a:ext cx="146842" cy="198212"/>
            <a:chOff x="1919229" y="4975416"/>
            <a:chExt cx="146842" cy="198212"/>
          </a:xfrm>
        </p:grpSpPr>
        <p:sp>
          <p:nvSpPr>
            <p:cNvPr id="116" name="Freeform 115"/>
            <p:cNvSpPr/>
            <p:nvPr/>
          </p:nvSpPr>
          <p:spPr>
            <a:xfrm flipV="1">
              <a:off x="1919229" y="4975416"/>
              <a:ext cx="120649" cy="198212"/>
            </a:xfrm>
            <a:custGeom>
              <a:avLst/>
              <a:gdLst>
                <a:gd name="connsiteX0" fmla="*/ 58057 w 174171"/>
                <a:gd name="connsiteY0" fmla="*/ 0 h 246743"/>
                <a:gd name="connsiteX1" fmla="*/ 0 w 174171"/>
                <a:gd name="connsiteY1" fmla="*/ 87086 h 246743"/>
                <a:gd name="connsiteX2" fmla="*/ 29028 w 174171"/>
                <a:gd name="connsiteY2" fmla="*/ 246743 h 246743"/>
                <a:gd name="connsiteX3" fmla="*/ 116114 w 174171"/>
                <a:gd name="connsiteY3" fmla="*/ 217714 h 246743"/>
                <a:gd name="connsiteX4" fmla="*/ 174171 w 174171"/>
                <a:gd name="connsiteY4" fmla="*/ 130628 h 246743"/>
                <a:gd name="connsiteX5" fmla="*/ 58057 w 174171"/>
                <a:gd name="connsiteY5" fmla="*/ 0 h 246743"/>
                <a:gd name="connsiteX0" fmla="*/ 58057 w 174171"/>
                <a:gd name="connsiteY0" fmla="*/ 0 h 246743"/>
                <a:gd name="connsiteX1" fmla="*/ 0 w 174171"/>
                <a:gd name="connsiteY1" fmla="*/ 87086 h 246743"/>
                <a:gd name="connsiteX2" fmla="*/ 29028 w 174171"/>
                <a:gd name="connsiteY2" fmla="*/ 246743 h 246743"/>
                <a:gd name="connsiteX3" fmla="*/ 174171 w 174171"/>
                <a:gd name="connsiteY3" fmla="*/ 130628 h 246743"/>
                <a:gd name="connsiteX4" fmla="*/ 58057 w 174171"/>
                <a:gd name="connsiteY4" fmla="*/ 0 h 246743"/>
                <a:gd name="connsiteX0" fmla="*/ 58057 w 174171"/>
                <a:gd name="connsiteY0" fmla="*/ 0 h 252970"/>
                <a:gd name="connsiteX1" fmla="*/ 0 w 174171"/>
                <a:gd name="connsiteY1" fmla="*/ 87086 h 252970"/>
                <a:gd name="connsiteX2" fmla="*/ 61686 w 174171"/>
                <a:gd name="connsiteY2" fmla="*/ 252970 h 252970"/>
                <a:gd name="connsiteX3" fmla="*/ 174171 w 174171"/>
                <a:gd name="connsiteY3" fmla="*/ 130628 h 252970"/>
                <a:gd name="connsiteX4" fmla="*/ 58057 w 174171"/>
                <a:gd name="connsiteY4" fmla="*/ 0 h 252970"/>
                <a:gd name="connsiteX0" fmla="*/ 90714 w 206828"/>
                <a:gd name="connsiteY0" fmla="*/ 0 h 252970"/>
                <a:gd name="connsiteX1" fmla="*/ 0 w 206828"/>
                <a:gd name="connsiteY1" fmla="*/ 99542 h 252970"/>
                <a:gd name="connsiteX2" fmla="*/ 94343 w 206828"/>
                <a:gd name="connsiteY2" fmla="*/ 252970 h 252970"/>
                <a:gd name="connsiteX3" fmla="*/ 206828 w 206828"/>
                <a:gd name="connsiteY3" fmla="*/ 130628 h 252970"/>
                <a:gd name="connsiteX4" fmla="*/ 90714 w 206828"/>
                <a:gd name="connsiteY4" fmla="*/ 0 h 252970"/>
                <a:gd name="connsiteX0" fmla="*/ 131536 w 206828"/>
                <a:gd name="connsiteY0" fmla="*/ 0 h 259198"/>
                <a:gd name="connsiteX1" fmla="*/ 0 w 206828"/>
                <a:gd name="connsiteY1" fmla="*/ 105770 h 259198"/>
                <a:gd name="connsiteX2" fmla="*/ 94343 w 206828"/>
                <a:gd name="connsiteY2" fmla="*/ 259198 h 259198"/>
                <a:gd name="connsiteX3" fmla="*/ 206828 w 206828"/>
                <a:gd name="connsiteY3" fmla="*/ 136856 h 259198"/>
                <a:gd name="connsiteX4" fmla="*/ 131536 w 206828"/>
                <a:gd name="connsiteY4" fmla="*/ 0 h 259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828" h="259198">
                  <a:moveTo>
                    <a:pt x="131536" y="0"/>
                  </a:moveTo>
                  <a:lnTo>
                    <a:pt x="0" y="105770"/>
                  </a:lnTo>
                  <a:lnTo>
                    <a:pt x="94343" y="259198"/>
                  </a:lnTo>
                  <a:lnTo>
                    <a:pt x="206828" y="136856"/>
                  </a:lnTo>
                  <a:lnTo>
                    <a:pt x="131536" y="0"/>
                  </a:lnTo>
                  <a:close/>
                </a:path>
              </a:pathLst>
            </a:cu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Freeform 152"/>
            <p:cNvSpPr/>
            <p:nvPr/>
          </p:nvSpPr>
          <p:spPr>
            <a:xfrm flipV="1">
              <a:off x="1964472" y="4980177"/>
              <a:ext cx="101599" cy="188687"/>
            </a:xfrm>
            <a:custGeom>
              <a:avLst/>
              <a:gdLst>
                <a:gd name="connsiteX0" fmla="*/ 58057 w 174171"/>
                <a:gd name="connsiteY0" fmla="*/ 0 h 246743"/>
                <a:gd name="connsiteX1" fmla="*/ 0 w 174171"/>
                <a:gd name="connsiteY1" fmla="*/ 87086 h 246743"/>
                <a:gd name="connsiteX2" fmla="*/ 29028 w 174171"/>
                <a:gd name="connsiteY2" fmla="*/ 246743 h 246743"/>
                <a:gd name="connsiteX3" fmla="*/ 116114 w 174171"/>
                <a:gd name="connsiteY3" fmla="*/ 217714 h 246743"/>
                <a:gd name="connsiteX4" fmla="*/ 174171 w 174171"/>
                <a:gd name="connsiteY4" fmla="*/ 130628 h 246743"/>
                <a:gd name="connsiteX5" fmla="*/ 58057 w 174171"/>
                <a:gd name="connsiteY5" fmla="*/ 0 h 246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4171" h="246743">
                  <a:moveTo>
                    <a:pt x="58057" y="0"/>
                  </a:moveTo>
                  <a:lnTo>
                    <a:pt x="0" y="87086"/>
                  </a:lnTo>
                  <a:lnTo>
                    <a:pt x="29028" y="246743"/>
                  </a:lnTo>
                  <a:lnTo>
                    <a:pt x="116114" y="217714"/>
                  </a:lnTo>
                  <a:lnTo>
                    <a:pt x="174171" y="130628"/>
                  </a:lnTo>
                  <a:lnTo>
                    <a:pt x="58057" y="0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1643539" y="990600"/>
            <a:ext cx="5196522" cy="2653796"/>
            <a:chOff x="1643539" y="990600"/>
            <a:chExt cx="5196522" cy="2653796"/>
          </a:xfrm>
        </p:grpSpPr>
        <p:grpSp>
          <p:nvGrpSpPr>
            <p:cNvPr id="1078" name="Group 1077"/>
            <p:cNvGrpSpPr/>
            <p:nvPr/>
          </p:nvGrpSpPr>
          <p:grpSpPr>
            <a:xfrm>
              <a:off x="1643539" y="990600"/>
              <a:ext cx="5196522" cy="2653796"/>
              <a:chOff x="1651000" y="1016794"/>
              <a:chExt cx="5181600" cy="2646176"/>
            </a:xfrm>
          </p:grpSpPr>
          <p:sp>
            <p:nvSpPr>
              <p:cNvPr id="1073" name="Freeform 1072"/>
              <p:cNvSpPr/>
              <p:nvPr/>
            </p:nvSpPr>
            <p:spPr>
              <a:xfrm>
                <a:off x="1651000" y="2932534"/>
                <a:ext cx="5181600" cy="730436"/>
              </a:xfrm>
              <a:custGeom>
                <a:avLst/>
                <a:gdLst>
                  <a:gd name="connsiteX0" fmla="*/ 190500 w 5181600"/>
                  <a:gd name="connsiteY0" fmla="*/ 63500 h 736600"/>
                  <a:gd name="connsiteX1" fmla="*/ 38100 w 5181600"/>
                  <a:gd name="connsiteY1" fmla="*/ 88900 h 736600"/>
                  <a:gd name="connsiteX2" fmla="*/ 0 w 5181600"/>
                  <a:gd name="connsiteY2" fmla="*/ 228600 h 736600"/>
                  <a:gd name="connsiteX3" fmla="*/ 165100 w 5181600"/>
                  <a:gd name="connsiteY3" fmla="*/ 292100 h 736600"/>
                  <a:gd name="connsiteX4" fmla="*/ 241300 w 5181600"/>
                  <a:gd name="connsiteY4" fmla="*/ 406400 h 736600"/>
                  <a:gd name="connsiteX5" fmla="*/ 469900 w 5181600"/>
                  <a:gd name="connsiteY5" fmla="*/ 546100 h 736600"/>
                  <a:gd name="connsiteX6" fmla="*/ 787400 w 5181600"/>
                  <a:gd name="connsiteY6" fmla="*/ 635000 h 736600"/>
                  <a:gd name="connsiteX7" fmla="*/ 876300 w 5181600"/>
                  <a:gd name="connsiteY7" fmla="*/ 698500 h 736600"/>
                  <a:gd name="connsiteX8" fmla="*/ 1244600 w 5181600"/>
                  <a:gd name="connsiteY8" fmla="*/ 711200 h 736600"/>
                  <a:gd name="connsiteX9" fmla="*/ 1511300 w 5181600"/>
                  <a:gd name="connsiteY9" fmla="*/ 723900 h 736600"/>
                  <a:gd name="connsiteX10" fmla="*/ 1638300 w 5181600"/>
                  <a:gd name="connsiteY10" fmla="*/ 736600 h 736600"/>
                  <a:gd name="connsiteX11" fmla="*/ 3644900 w 5181600"/>
                  <a:gd name="connsiteY11" fmla="*/ 673100 h 736600"/>
                  <a:gd name="connsiteX12" fmla="*/ 4114800 w 5181600"/>
                  <a:gd name="connsiteY12" fmla="*/ 647700 h 736600"/>
                  <a:gd name="connsiteX13" fmla="*/ 4381500 w 5181600"/>
                  <a:gd name="connsiteY13" fmla="*/ 520700 h 736600"/>
                  <a:gd name="connsiteX14" fmla="*/ 4673600 w 5181600"/>
                  <a:gd name="connsiteY14" fmla="*/ 558800 h 736600"/>
                  <a:gd name="connsiteX15" fmla="*/ 5067300 w 5181600"/>
                  <a:gd name="connsiteY15" fmla="*/ 393700 h 736600"/>
                  <a:gd name="connsiteX16" fmla="*/ 5181600 w 5181600"/>
                  <a:gd name="connsiteY16" fmla="*/ 152400 h 736600"/>
                  <a:gd name="connsiteX17" fmla="*/ 5118100 w 5181600"/>
                  <a:gd name="connsiteY17" fmla="*/ 25400 h 736600"/>
                  <a:gd name="connsiteX18" fmla="*/ 4838700 w 5181600"/>
                  <a:gd name="connsiteY18" fmla="*/ 0 h 736600"/>
                  <a:gd name="connsiteX19" fmla="*/ 190500 w 5181600"/>
                  <a:gd name="connsiteY19" fmla="*/ 63500 h 736600"/>
                  <a:gd name="connsiteX0" fmla="*/ 190500 w 5181600"/>
                  <a:gd name="connsiteY0" fmla="*/ 207991 h 881091"/>
                  <a:gd name="connsiteX1" fmla="*/ 38100 w 5181600"/>
                  <a:gd name="connsiteY1" fmla="*/ 233391 h 881091"/>
                  <a:gd name="connsiteX2" fmla="*/ 0 w 5181600"/>
                  <a:gd name="connsiteY2" fmla="*/ 373091 h 881091"/>
                  <a:gd name="connsiteX3" fmla="*/ 165100 w 5181600"/>
                  <a:gd name="connsiteY3" fmla="*/ 436591 h 881091"/>
                  <a:gd name="connsiteX4" fmla="*/ 241300 w 5181600"/>
                  <a:gd name="connsiteY4" fmla="*/ 550891 h 881091"/>
                  <a:gd name="connsiteX5" fmla="*/ 469900 w 5181600"/>
                  <a:gd name="connsiteY5" fmla="*/ 690591 h 881091"/>
                  <a:gd name="connsiteX6" fmla="*/ 787400 w 5181600"/>
                  <a:gd name="connsiteY6" fmla="*/ 779491 h 881091"/>
                  <a:gd name="connsiteX7" fmla="*/ 876300 w 5181600"/>
                  <a:gd name="connsiteY7" fmla="*/ 842991 h 881091"/>
                  <a:gd name="connsiteX8" fmla="*/ 1244600 w 5181600"/>
                  <a:gd name="connsiteY8" fmla="*/ 855691 h 881091"/>
                  <a:gd name="connsiteX9" fmla="*/ 1511300 w 5181600"/>
                  <a:gd name="connsiteY9" fmla="*/ 868391 h 881091"/>
                  <a:gd name="connsiteX10" fmla="*/ 1638300 w 5181600"/>
                  <a:gd name="connsiteY10" fmla="*/ 881091 h 881091"/>
                  <a:gd name="connsiteX11" fmla="*/ 3644900 w 5181600"/>
                  <a:gd name="connsiteY11" fmla="*/ 817591 h 881091"/>
                  <a:gd name="connsiteX12" fmla="*/ 4114800 w 5181600"/>
                  <a:gd name="connsiteY12" fmla="*/ 792191 h 881091"/>
                  <a:gd name="connsiteX13" fmla="*/ 4381500 w 5181600"/>
                  <a:gd name="connsiteY13" fmla="*/ 665191 h 881091"/>
                  <a:gd name="connsiteX14" fmla="*/ 4673600 w 5181600"/>
                  <a:gd name="connsiteY14" fmla="*/ 703291 h 881091"/>
                  <a:gd name="connsiteX15" fmla="*/ 5067300 w 5181600"/>
                  <a:gd name="connsiteY15" fmla="*/ 538191 h 881091"/>
                  <a:gd name="connsiteX16" fmla="*/ 5181600 w 5181600"/>
                  <a:gd name="connsiteY16" fmla="*/ 296891 h 881091"/>
                  <a:gd name="connsiteX17" fmla="*/ 5118100 w 5181600"/>
                  <a:gd name="connsiteY17" fmla="*/ 169891 h 881091"/>
                  <a:gd name="connsiteX18" fmla="*/ 4838700 w 5181600"/>
                  <a:gd name="connsiteY18" fmla="*/ 144491 h 881091"/>
                  <a:gd name="connsiteX19" fmla="*/ 203200 w 5181600"/>
                  <a:gd name="connsiteY19" fmla="*/ 1686 h 881091"/>
                  <a:gd name="connsiteX20" fmla="*/ 190500 w 5181600"/>
                  <a:gd name="connsiteY20" fmla="*/ 207991 h 881091"/>
                  <a:gd name="connsiteX0" fmla="*/ 190500 w 5181600"/>
                  <a:gd name="connsiteY0" fmla="*/ 239495 h 912595"/>
                  <a:gd name="connsiteX1" fmla="*/ 38100 w 5181600"/>
                  <a:gd name="connsiteY1" fmla="*/ 264895 h 912595"/>
                  <a:gd name="connsiteX2" fmla="*/ 0 w 5181600"/>
                  <a:gd name="connsiteY2" fmla="*/ 404595 h 912595"/>
                  <a:gd name="connsiteX3" fmla="*/ 165100 w 5181600"/>
                  <a:gd name="connsiteY3" fmla="*/ 468095 h 912595"/>
                  <a:gd name="connsiteX4" fmla="*/ 241300 w 5181600"/>
                  <a:gd name="connsiteY4" fmla="*/ 582395 h 912595"/>
                  <a:gd name="connsiteX5" fmla="*/ 469900 w 5181600"/>
                  <a:gd name="connsiteY5" fmla="*/ 722095 h 912595"/>
                  <a:gd name="connsiteX6" fmla="*/ 787400 w 5181600"/>
                  <a:gd name="connsiteY6" fmla="*/ 810995 h 912595"/>
                  <a:gd name="connsiteX7" fmla="*/ 876300 w 5181600"/>
                  <a:gd name="connsiteY7" fmla="*/ 874495 h 912595"/>
                  <a:gd name="connsiteX8" fmla="*/ 1244600 w 5181600"/>
                  <a:gd name="connsiteY8" fmla="*/ 887195 h 912595"/>
                  <a:gd name="connsiteX9" fmla="*/ 1511300 w 5181600"/>
                  <a:gd name="connsiteY9" fmla="*/ 899895 h 912595"/>
                  <a:gd name="connsiteX10" fmla="*/ 1638300 w 5181600"/>
                  <a:gd name="connsiteY10" fmla="*/ 912595 h 912595"/>
                  <a:gd name="connsiteX11" fmla="*/ 3644900 w 5181600"/>
                  <a:gd name="connsiteY11" fmla="*/ 849095 h 912595"/>
                  <a:gd name="connsiteX12" fmla="*/ 4114800 w 5181600"/>
                  <a:gd name="connsiteY12" fmla="*/ 823695 h 912595"/>
                  <a:gd name="connsiteX13" fmla="*/ 4381500 w 5181600"/>
                  <a:gd name="connsiteY13" fmla="*/ 696695 h 912595"/>
                  <a:gd name="connsiteX14" fmla="*/ 4673600 w 5181600"/>
                  <a:gd name="connsiteY14" fmla="*/ 734795 h 912595"/>
                  <a:gd name="connsiteX15" fmla="*/ 5067300 w 5181600"/>
                  <a:gd name="connsiteY15" fmla="*/ 569695 h 912595"/>
                  <a:gd name="connsiteX16" fmla="*/ 5181600 w 5181600"/>
                  <a:gd name="connsiteY16" fmla="*/ 328395 h 912595"/>
                  <a:gd name="connsiteX17" fmla="*/ 5118100 w 5181600"/>
                  <a:gd name="connsiteY17" fmla="*/ 201395 h 912595"/>
                  <a:gd name="connsiteX18" fmla="*/ 4838700 w 5181600"/>
                  <a:gd name="connsiteY18" fmla="*/ 175995 h 912595"/>
                  <a:gd name="connsiteX19" fmla="*/ 368300 w 5181600"/>
                  <a:gd name="connsiteY19" fmla="*/ 1455 h 912595"/>
                  <a:gd name="connsiteX20" fmla="*/ 190500 w 5181600"/>
                  <a:gd name="connsiteY20" fmla="*/ 239495 h 912595"/>
                  <a:gd name="connsiteX0" fmla="*/ 177800 w 5181600"/>
                  <a:gd name="connsiteY0" fmla="*/ 128424 h 912595"/>
                  <a:gd name="connsiteX1" fmla="*/ 38100 w 5181600"/>
                  <a:gd name="connsiteY1" fmla="*/ 264895 h 912595"/>
                  <a:gd name="connsiteX2" fmla="*/ 0 w 5181600"/>
                  <a:gd name="connsiteY2" fmla="*/ 404595 h 912595"/>
                  <a:gd name="connsiteX3" fmla="*/ 165100 w 5181600"/>
                  <a:gd name="connsiteY3" fmla="*/ 468095 h 912595"/>
                  <a:gd name="connsiteX4" fmla="*/ 241300 w 5181600"/>
                  <a:gd name="connsiteY4" fmla="*/ 582395 h 912595"/>
                  <a:gd name="connsiteX5" fmla="*/ 469900 w 5181600"/>
                  <a:gd name="connsiteY5" fmla="*/ 722095 h 912595"/>
                  <a:gd name="connsiteX6" fmla="*/ 787400 w 5181600"/>
                  <a:gd name="connsiteY6" fmla="*/ 810995 h 912595"/>
                  <a:gd name="connsiteX7" fmla="*/ 876300 w 5181600"/>
                  <a:gd name="connsiteY7" fmla="*/ 874495 h 912595"/>
                  <a:gd name="connsiteX8" fmla="*/ 1244600 w 5181600"/>
                  <a:gd name="connsiteY8" fmla="*/ 887195 h 912595"/>
                  <a:gd name="connsiteX9" fmla="*/ 1511300 w 5181600"/>
                  <a:gd name="connsiteY9" fmla="*/ 899895 h 912595"/>
                  <a:gd name="connsiteX10" fmla="*/ 1638300 w 5181600"/>
                  <a:gd name="connsiteY10" fmla="*/ 912595 h 912595"/>
                  <a:gd name="connsiteX11" fmla="*/ 3644900 w 5181600"/>
                  <a:gd name="connsiteY11" fmla="*/ 849095 h 912595"/>
                  <a:gd name="connsiteX12" fmla="*/ 4114800 w 5181600"/>
                  <a:gd name="connsiteY12" fmla="*/ 823695 h 912595"/>
                  <a:gd name="connsiteX13" fmla="*/ 4381500 w 5181600"/>
                  <a:gd name="connsiteY13" fmla="*/ 696695 h 912595"/>
                  <a:gd name="connsiteX14" fmla="*/ 4673600 w 5181600"/>
                  <a:gd name="connsiteY14" fmla="*/ 734795 h 912595"/>
                  <a:gd name="connsiteX15" fmla="*/ 5067300 w 5181600"/>
                  <a:gd name="connsiteY15" fmla="*/ 569695 h 912595"/>
                  <a:gd name="connsiteX16" fmla="*/ 5181600 w 5181600"/>
                  <a:gd name="connsiteY16" fmla="*/ 328395 h 912595"/>
                  <a:gd name="connsiteX17" fmla="*/ 5118100 w 5181600"/>
                  <a:gd name="connsiteY17" fmla="*/ 201395 h 912595"/>
                  <a:gd name="connsiteX18" fmla="*/ 4838700 w 5181600"/>
                  <a:gd name="connsiteY18" fmla="*/ 175995 h 912595"/>
                  <a:gd name="connsiteX19" fmla="*/ 368300 w 5181600"/>
                  <a:gd name="connsiteY19" fmla="*/ 1455 h 912595"/>
                  <a:gd name="connsiteX20" fmla="*/ 177800 w 5181600"/>
                  <a:gd name="connsiteY20" fmla="*/ 128424 h 9125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5181600" h="912595">
                    <a:moveTo>
                      <a:pt x="177800" y="128424"/>
                    </a:moveTo>
                    <a:lnTo>
                      <a:pt x="38100" y="264895"/>
                    </a:lnTo>
                    <a:lnTo>
                      <a:pt x="0" y="404595"/>
                    </a:lnTo>
                    <a:lnTo>
                      <a:pt x="165100" y="468095"/>
                    </a:lnTo>
                    <a:lnTo>
                      <a:pt x="241300" y="582395"/>
                    </a:lnTo>
                    <a:lnTo>
                      <a:pt x="469900" y="722095"/>
                    </a:lnTo>
                    <a:lnTo>
                      <a:pt x="787400" y="810995"/>
                    </a:lnTo>
                    <a:lnTo>
                      <a:pt x="876300" y="874495"/>
                    </a:lnTo>
                    <a:lnTo>
                      <a:pt x="1244600" y="887195"/>
                    </a:lnTo>
                    <a:lnTo>
                      <a:pt x="1511300" y="899895"/>
                    </a:lnTo>
                    <a:lnTo>
                      <a:pt x="1638300" y="912595"/>
                    </a:lnTo>
                    <a:lnTo>
                      <a:pt x="3644900" y="849095"/>
                    </a:lnTo>
                    <a:lnTo>
                      <a:pt x="4114800" y="823695"/>
                    </a:lnTo>
                    <a:lnTo>
                      <a:pt x="4381500" y="696695"/>
                    </a:lnTo>
                    <a:lnTo>
                      <a:pt x="4673600" y="734795"/>
                    </a:lnTo>
                    <a:lnTo>
                      <a:pt x="5067300" y="569695"/>
                    </a:lnTo>
                    <a:lnTo>
                      <a:pt x="5181600" y="328395"/>
                    </a:lnTo>
                    <a:lnTo>
                      <a:pt x="5118100" y="201395"/>
                    </a:lnTo>
                    <a:lnTo>
                      <a:pt x="4838700" y="175995"/>
                    </a:lnTo>
                    <a:cubicBezTo>
                      <a:pt x="3302000" y="197151"/>
                      <a:pt x="1905000" y="-19701"/>
                      <a:pt x="368300" y="1455"/>
                    </a:cubicBezTo>
                    <a:lnTo>
                      <a:pt x="177800" y="12842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>
                <a:off x="5349330" y="3117351"/>
                <a:ext cx="407670" cy="427083"/>
              </a:xfrm>
              <a:custGeom>
                <a:avLst/>
                <a:gdLst>
                  <a:gd name="connsiteX0" fmla="*/ 25400 w 533400"/>
                  <a:gd name="connsiteY0" fmla="*/ 0 h 558800"/>
                  <a:gd name="connsiteX1" fmla="*/ 482600 w 533400"/>
                  <a:gd name="connsiteY1" fmla="*/ 0 h 558800"/>
                  <a:gd name="connsiteX2" fmla="*/ 533400 w 533400"/>
                  <a:gd name="connsiteY2" fmla="*/ 546100 h 558800"/>
                  <a:gd name="connsiteX3" fmla="*/ 0 w 533400"/>
                  <a:gd name="connsiteY3" fmla="*/ 558800 h 558800"/>
                  <a:gd name="connsiteX4" fmla="*/ 25400 w 533400"/>
                  <a:gd name="connsiteY4" fmla="*/ 0 h 55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3400" h="558800">
                    <a:moveTo>
                      <a:pt x="25400" y="0"/>
                    </a:moveTo>
                    <a:lnTo>
                      <a:pt x="482600" y="0"/>
                    </a:lnTo>
                    <a:lnTo>
                      <a:pt x="533400" y="546100"/>
                    </a:lnTo>
                    <a:lnTo>
                      <a:pt x="0" y="558800"/>
                    </a:lnTo>
                    <a:lnTo>
                      <a:pt x="25400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2097317" y="2839221"/>
                <a:ext cx="262435" cy="443139"/>
              </a:xfrm>
              <a:custGeom>
                <a:avLst/>
                <a:gdLst>
                  <a:gd name="connsiteX0" fmla="*/ 0 w 342900"/>
                  <a:gd name="connsiteY0" fmla="*/ 0 h 571500"/>
                  <a:gd name="connsiteX1" fmla="*/ 0 w 342900"/>
                  <a:gd name="connsiteY1" fmla="*/ 558800 h 571500"/>
                  <a:gd name="connsiteX2" fmla="*/ 304800 w 342900"/>
                  <a:gd name="connsiteY2" fmla="*/ 571500 h 571500"/>
                  <a:gd name="connsiteX3" fmla="*/ 342900 w 342900"/>
                  <a:gd name="connsiteY3" fmla="*/ 38100 h 571500"/>
                  <a:gd name="connsiteX4" fmla="*/ 63500 w 342900"/>
                  <a:gd name="connsiteY4" fmla="*/ 25400 h 571500"/>
                  <a:gd name="connsiteX5" fmla="*/ 0 w 342900"/>
                  <a:gd name="connsiteY5" fmla="*/ 0 h 571500"/>
                  <a:gd name="connsiteX0" fmla="*/ 0 w 342900"/>
                  <a:gd name="connsiteY0" fmla="*/ 0 h 571500"/>
                  <a:gd name="connsiteX1" fmla="*/ 76200 w 342900"/>
                  <a:gd name="connsiteY1" fmla="*/ 520700 h 571500"/>
                  <a:gd name="connsiteX2" fmla="*/ 304800 w 342900"/>
                  <a:gd name="connsiteY2" fmla="*/ 571500 h 571500"/>
                  <a:gd name="connsiteX3" fmla="*/ 342900 w 342900"/>
                  <a:gd name="connsiteY3" fmla="*/ 38100 h 571500"/>
                  <a:gd name="connsiteX4" fmla="*/ 63500 w 342900"/>
                  <a:gd name="connsiteY4" fmla="*/ 25400 h 571500"/>
                  <a:gd name="connsiteX5" fmla="*/ 0 w 342900"/>
                  <a:gd name="connsiteY5" fmla="*/ 0 h 571500"/>
                  <a:gd name="connsiteX0" fmla="*/ 0 w 342900"/>
                  <a:gd name="connsiteY0" fmla="*/ 0 h 571500"/>
                  <a:gd name="connsiteX1" fmla="*/ 76200 w 342900"/>
                  <a:gd name="connsiteY1" fmla="*/ 520700 h 571500"/>
                  <a:gd name="connsiteX2" fmla="*/ 304800 w 342900"/>
                  <a:gd name="connsiteY2" fmla="*/ 571500 h 571500"/>
                  <a:gd name="connsiteX3" fmla="*/ 342900 w 342900"/>
                  <a:gd name="connsiteY3" fmla="*/ 38100 h 571500"/>
                  <a:gd name="connsiteX4" fmla="*/ 0 w 342900"/>
                  <a:gd name="connsiteY4" fmla="*/ 0 h 571500"/>
                  <a:gd name="connsiteX0" fmla="*/ 0 w 351208"/>
                  <a:gd name="connsiteY0" fmla="*/ 0 h 579808"/>
                  <a:gd name="connsiteX1" fmla="*/ 84508 w 351208"/>
                  <a:gd name="connsiteY1" fmla="*/ 529008 h 579808"/>
                  <a:gd name="connsiteX2" fmla="*/ 313108 w 351208"/>
                  <a:gd name="connsiteY2" fmla="*/ 579808 h 579808"/>
                  <a:gd name="connsiteX3" fmla="*/ 351208 w 351208"/>
                  <a:gd name="connsiteY3" fmla="*/ 46408 h 579808"/>
                  <a:gd name="connsiteX4" fmla="*/ 0 w 351208"/>
                  <a:gd name="connsiteY4" fmla="*/ 0 h 5798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1208" h="579808">
                    <a:moveTo>
                      <a:pt x="0" y="0"/>
                    </a:moveTo>
                    <a:lnTo>
                      <a:pt x="84508" y="529008"/>
                    </a:lnTo>
                    <a:lnTo>
                      <a:pt x="313108" y="579808"/>
                    </a:lnTo>
                    <a:lnTo>
                      <a:pt x="351208" y="464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2340339" y="2884216"/>
                <a:ext cx="148953" cy="527503"/>
              </a:xfrm>
              <a:custGeom>
                <a:avLst/>
                <a:gdLst>
                  <a:gd name="connsiteX0" fmla="*/ 12700 w 203200"/>
                  <a:gd name="connsiteY0" fmla="*/ 0 h 698500"/>
                  <a:gd name="connsiteX1" fmla="*/ 0 w 203200"/>
                  <a:gd name="connsiteY1" fmla="*/ 533400 h 698500"/>
                  <a:gd name="connsiteX2" fmla="*/ 203200 w 203200"/>
                  <a:gd name="connsiteY2" fmla="*/ 698500 h 698500"/>
                  <a:gd name="connsiteX3" fmla="*/ 190500 w 203200"/>
                  <a:gd name="connsiteY3" fmla="*/ 114300 h 698500"/>
                  <a:gd name="connsiteX4" fmla="*/ 12700 w 203200"/>
                  <a:gd name="connsiteY4" fmla="*/ 0 h 698500"/>
                  <a:gd name="connsiteX0" fmla="*/ 62550 w 203200"/>
                  <a:gd name="connsiteY0" fmla="*/ 0 h 686037"/>
                  <a:gd name="connsiteX1" fmla="*/ 0 w 203200"/>
                  <a:gd name="connsiteY1" fmla="*/ 520937 h 686037"/>
                  <a:gd name="connsiteX2" fmla="*/ 203200 w 203200"/>
                  <a:gd name="connsiteY2" fmla="*/ 686037 h 686037"/>
                  <a:gd name="connsiteX3" fmla="*/ 190500 w 203200"/>
                  <a:gd name="connsiteY3" fmla="*/ 101837 h 686037"/>
                  <a:gd name="connsiteX4" fmla="*/ 62550 w 203200"/>
                  <a:gd name="connsiteY4" fmla="*/ 0 h 686037"/>
                  <a:gd name="connsiteX0" fmla="*/ 25162 w 203200"/>
                  <a:gd name="connsiteY0" fmla="*/ 0 h 686037"/>
                  <a:gd name="connsiteX1" fmla="*/ 0 w 203200"/>
                  <a:gd name="connsiteY1" fmla="*/ 520937 h 686037"/>
                  <a:gd name="connsiteX2" fmla="*/ 203200 w 203200"/>
                  <a:gd name="connsiteY2" fmla="*/ 686037 h 686037"/>
                  <a:gd name="connsiteX3" fmla="*/ 190500 w 203200"/>
                  <a:gd name="connsiteY3" fmla="*/ 101837 h 686037"/>
                  <a:gd name="connsiteX4" fmla="*/ 25162 w 203200"/>
                  <a:gd name="connsiteY4" fmla="*/ 0 h 686037"/>
                  <a:gd name="connsiteX0" fmla="*/ 25162 w 194892"/>
                  <a:gd name="connsiteY0" fmla="*/ 0 h 690191"/>
                  <a:gd name="connsiteX1" fmla="*/ 0 w 194892"/>
                  <a:gd name="connsiteY1" fmla="*/ 520937 h 690191"/>
                  <a:gd name="connsiteX2" fmla="*/ 194892 w 194892"/>
                  <a:gd name="connsiteY2" fmla="*/ 690191 h 690191"/>
                  <a:gd name="connsiteX3" fmla="*/ 190500 w 194892"/>
                  <a:gd name="connsiteY3" fmla="*/ 101837 h 690191"/>
                  <a:gd name="connsiteX4" fmla="*/ 25162 w 194892"/>
                  <a:gd name="connsiteY4" fmla="*/ 0 h 6901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4892" h="690191">
                    <a:moveTo>
                      <a:pt x="25162" y="0"/>
                    </a:moveTo>
                    <a:lnTo>
                      <a:pt x="0" y="520937"/>
                    </a:lnTo>
                    <a:lnTo>
                      <a:pt x="194892" y="690191"/>
                    </a:lnTo>
                    <a:lnTo>
                      <a:pt x="190500" y="101837"/>
                    </a:lnTo>
                    <a:lnTo>
                      <a:pt x="25162" y="0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2097317" y="2408782"/>
                <a:ext cx="4716234" cy="718275"/>
              </a:xfrm>
              <a:custGeom>
                <a:avLst/>
                <a:gdLst>
                  <a:gd name="connsiteX0" fmla="*/ 190500 w 5791200"/>
                  <a:gd name="connsiteY0" fmla="*/ 393700 h 939800"/>
                  <a:gd name="connsiteX1" fmla="*/ 533400 w 5791200"/>
                  <a:gd name="connsiteY1" fmla="*/ 304800 h 939800"/>
                  <a:gd name="connsiteX2" fmla="*/ 774700 w 5791200"/>
                  <a:gd name="connsiteY2" fmla="*/ 241300 h 939800"/>
                  <a:gd name="connsiteX3" fmla="*/ 939800 w 5791200"/>
                  <a:gd name="connsiteY3" fmla="*/ 203200 h 939800"/>
                  <a:gd name="connsiteX4" fmla="*/ 1727200 w 5791200"/>
                  <a:gd name="connsiteY4" fmla="*/ 127000 h 939800"/>
                  <a:gd name="connsiteX5" fmla="*/ 2209800 w 5791200"/>
                  <a:gd name="connsiteY5" fmla="*/ 127000 h 939800"/>
                  <a:gd name="connsiteX6" fmla="*/ 3403600 w 5791200"/>
                  <a:gd name="connsiteY6" fmla="*/ 88900 h 939800"/>
                  <a:gd name="connsiteX7" fmla="*/ 3784600 w 5791200"/>
                  <a:gd name="connsiteY7" fmla="*/ 0 h 939800"/>
                  <a:gd name="connsiteX8" fmla="*/ 4521200 w 5791200"/>
                  <a:gd name="connsiteY8" fmla="*/ 88900 h 939800"/>
                  <a:gd name="connsiteX9" fmla="*/ 5207000 w 5791200"/>
                  <a:gd name="connsiteY9" fmla="*/ 165100 h 939800"/>
                  <a:gd name="connsiteX10" fmla="*/ 5511800 w 5791200"/>
                  <a:gd name="connsiteY10" fmla="*/ 266700 h 939800"/>
                  <a:gd name="connsiteX11" fmla="*/ 5791200 w 5791200"/>
                  <a:gd name="connsiteY11" fmla="*/ 406400 h 939800"/>
                  <a:gd name="connsiteX12" fmla="*/ 5626100 w 5791200"/>
                  <a:gd name="connsiteY12" fmla="*/ 635000 h 939800"/>
                  <a:gd name="connsiteX13" fmla="*/ 5346700 w 5791200"/>
                  <a:gd name="connsiteY13" fmla="*/ 762000 h 939800"/>
                  <a:gd name="connsiteX14" fmla="*/ 4940300 w 5791200"/>
                  <a:gd name="connsiteY14" fmla="*/ 736600 h 939800"/>
                  <a:gd name="connsiteX15" fmla="*/ 4521200 w 5791200"/>
                  <a:gd name="connsiteY15" fmla="*/ 939800 h 939800"/>
                  <a:gd name="connsiteX16" fmla="*/ 4025900 w 5791200"/>
                  <a:gd name="connsiteY16" fmla="*/ 927100 h 939800"/>
                  <a:gd name="connsiteX17" fmla="*/ 3683000 w 5791200"/>
                  <a:gd name="connsiteY17" fmla="*/ 749300 h 939800"/>
                  <a:gd name="connsiteX18" fmla="*/ 3289300 w 5791200"/>
                  <a:gd name="connsiteY18" fmla="*/ 749300 h 939800"/>
                  <a:gd name="connsiteX19" fmla="*/ 3073400 w 5791200"/>
                  <a:gd name="connsiteY19" fmla="*/ 863600 h 939800"/>
                  <a:gd name="connsiteX20" fmla="*/ 2641600 w 5791200"/>
                  <a:gd name="connsiteY20" fmla="*/ 901700 h 939800"/>
                  <a:gd name="connsiteX21" fmla="*/ 1943100 w 5791200"/>
                  <a:gd name="connsiteY21" fmla="*/ 889000 h 939800"/>
                  <a:gd name="connsiteX22" fmla="*/ 1676400 w 5791200"/>
                  <a:gd name="connsiteY22" fmla="*/ 800100 h 939800"/>
                  <a:gd name="connsiteX23" fmla="*/ 1066800 w 5791200"/>
                  <a:gd name="connsiteY23" fmla="*/ 787400 h 939800"/>
                  <a:gd name="connsiteX24" fmla="*/ 482600 w 5791200"/>
                  <a:gd name="connsiteY24" fmla="*/ 787400 h 939800"/>
                  <a:gd name="connsiteX25" fmla="*/ 381000 w 5791200"/>
                  <a:gd name="connsiteY25" fmla="*/ 635000 h 939800"/>
                  <a:gd name="connsiteX26" fmla="*/ 0 w 5791200"/>
                  <a:gd name="connsiteY26" fmla="*/ 584200 h 939800"/>
                  <a:gd name="connsiteX27" fmla="*/ 190500 w 5791200"/>
                  <a:gd name="connsiteY27" fmla="*/ 393700 h 939800"/>
                  <a:gd name="connsiteX0" fmla="*/ 167113 w 5767813"/>
                  <a:gd name="connsiteY0" fmla="*/ 393700 h 939800"/>
                  <a:gd name="connsiteX1" fmla="*/ 510013 w 5767813"/>
                  <a:gd name="connsiteY1" fmla="*/ 304800 h 939800"/>
                  <a:gd name="connsiteX2" fmla="*/ 751313 w 5767813"/>
                  <a:gd name="connsiteY2" fmla="*/ 241300 h 939800"/>
                  <a:gd name="connsiteX3" fmla="*/ 916413 w 5767813"/>
                  <a:gd name="connsiteY3" fmla="*/ 203200 h 939800"/>
                  <a:gd name="connsiteX4" fmla="*/ 1703813 w 5767813"/>
                  <a:gd name="connsiteY4" fmla="*/ 127000 h 939800"/>
                  <a:gd name="connsiteX5" fmla="*/ 2186413 w 5767813"/>
                  <a:gd name="connsiteY5" fmla="*/ 127000 h 939800"/>
                  <a:gd name="connsiteX6" fmla="*/ 3380213 w 5767813"/>
                  <a:gd name="connsiteY6" fmla="*/ 88900 h 939800"/>
                  <a:gd name="connsiteX7" fmla="*/ 3761213 w 5767813"/>
                  <a:gd name="connsiteY7" fmla="*/ 0 h 939800"/>
                  <a:gd name="connsiteX8" fmla="*/ 4497813 w 5767813"/>
                  <a:gd name="connsiteY8" fmla="*/ 88900 h 939800"/>
                  <a:gd name="connsiteX9" fmla="*/ 5183613 w 5767813"/>
                  <a:gd name="connsiteY9" fmla="*/ 165100 h 939800"/>
                  <a:gd name="connsiteX10" fmla="*/ 5488413 w 5767813"/>
                  <a:gd name="connsiteY10" fmla="*/ 266700 h 939800"/>
                  <a:gd name="connsiteX11" fmla="*/ 5767813 w 5767813"/>
                  <a:gd name="connsiteY11" fmla="*/ 406400 h 939800"/>
                  <a:gd name="connsiteX12" fmla="*/ 5602713 w 5767813"/>
                  <a:gd name="connsiteY12" fmla="*/ 635000 h 939800"/>
                  <a:gd name="connsiteX13" fmla="*/ 5323313 w 5767813"/>
                  <a:gd name="connsiteY13" fmla="*/ 762000 h 939800"/>
                  <a:gd name="connsiteX14" fmla="*/ 4916913 w 5767813"/>
                  <a:gd name="connsiteY14" fmla="*/ 736600 h 939800"/>
                  <a:gd name="connsiteX15" fmla="*/ 4497813 w 5767813"/>
                  <a:gd name="connsiteY15" fmla="*/ 939800 h 939800"/>
                  <a:gd name="connsiteX16" fmla="*/ 4002513 w 5767813"/>
                  <a:gd name="connsiteY16" fmla="*/ 927100 h 939800"/>
                  <a:gd name="connsiteX17" fmla="*/ 3659613 w 5767813"/>
                  <a:gd name="connsiteY17" fmla="*/ 749300 h 939800"/>
                  <a:gd name="connsiteX18" fmla="*/ 3265913 w 5767813"/>
                  <a:gd name="connsiteY18" fmla="*/ 749300 h 939800"/>
                  <a:gd name="connsiteX19" fmla="*/ 3050013 w 5767813"/>
                  <a:gd name="connsiteY19" fmla="*/ 863600 h 939800"/>
                  <a:gd name="connsiteX20" fmla="*/ 2618213 w 5767813"/>
                  <a:gd name="connsiteY20" fmla="*/ 901700 h 939800"/>
                  <a:gd name="connsiteX21" fmla="*/ 1919713 w 5767813"/>
                  <a:gd name="connsiteY21" fmla="*/ 889000 h 939800"/>
                  <a:gd name="connsiteX22" fmla="*/ 1653013 w 5767813"/>
                  <a:gd name="connsiteY22" fmla="*/ 800100 h 939800"/>
                  <a:gd name="connsiteX23" fmla="*/ 1043413 w 5767813"/>
                  <a:gd name="connsiteY23" fmla="*/ 787400 h 939800"/>
                  <a:gd name="connsiteX24" fmla="*/ 459213 w 5767813"/>
                  <a:gd name="connsiteY24" fmla="*/ 787400 h 939800"/>
                  <a:gd name="connsiteX25" fmla="*/ 357613 w 5767813"/>
                  <a:gd name="connsiteY25" fmla="*/ 635000 h 939800"/>
                  <a:gd name="connsiteX26" fmla="*/ 0 w 5767813"/>
                  <a:gd name="connsiteY26" fmla="*/ 563429 h 939800"/>
                  <a:gd name="connsiteX27" fmla="*/ 167113 w 5767813"/>
                  <a:gd name="connsiteY27" fmla="*/ 393700 h 939800"/>
                  <a:gd name="connsiteX0" fmla="*/ 167113 w 5789865"/>
                  <a:gd name="connsiteY0" fmla="*/ 393700 h 939800"/>
                  <a:gd name="connsiteX1" fmla="*/ 510013 w 5789865"/>
                  <a:gd name="connsiteY1" fmla="*/ 304800 h 939800"/>
                  <a:gd name="connsiteX2" fmla="*/ 751313 w 5789865"/>
                  <a:gd name="connsiteY2" fmla="*/ 241300 h 939800"/>
                  <a:gd name="connsiteX3" fmla="*/ 916413 w 5789865"/>
                  <a:gd name="connsiteY3" fmla="*/ 203200 h 939800"/>
                  <a:gd name="connsiteX4" fmla="*/ 1703813 w 5789865"/>
                  <a:gd name="connsiteY4" fmla="*/ 127000 h 939800"/>
                  <a:gd name="connsiteX5" fmla="*/ 2186413 w 5789865"/>
                  <a:gd name="connsiteY5" fmla="*/ 127000 h 939800"/>
                  <a:gd name="connsiteX6" fmla="*/ 3380213 w 5789865"/>
                  <a:gd name="connsiteY6" fmla="*/ 88900 h 939800"/>
                  <a:gd name="connsiteX7" fmla="*/ 3761213 w 5789865"/>
                  <a:gd name="connsiteY7" fmla="*/ 0 h 939800"/>
                  <a:gd name="connsiteX8" fmla="*/ 4497813 w 5789865"/>
                  <a:gd name="connsiteY8" fmla="*/ 88900 h 939800"/>
                  <a:gd name="connsiteX9" fmla="*/ 5183613 w 5789865"/>
                  <a:gd name="connsiteY9" fmla="*/ 165100 h 939800"/>
                  <a:gd name="connsiteX10" fmla="*/ 5488413 w 5789865"/>
                  <a:gd name="connsiteY10" fmla="*/ 266700 h 939800"/>
                  <a:gd name="connsiteX11" fmla="*/ 5789865 w 5789865"/>
                  <a:gd name="connsiteY11" fmla="*/ 371089 h 939800"/>
                  <a:gd name="connsiteX12" fmla="*/ 5767813 w 5789865"/>
                  <a:gd name="connsiteY12" fmla="*/ 406400 h 939800"/>
                  <a:gd name="connsiteX13" fmla="*/ 5602713 w 5789865"/>
                  <a:gd name="connsiteY13" fmla="*/ 635000 h 939800"/>
                  <a:gd name="connsiteX14" fmla="*/ 5323313 w 5789865"/>
                  <a:gd name="connsiteY14" fmla="*/ 762000 h 939800"/>
                  <a:gd name="connsiteX15" fmla="*/ 4916913 w 5789865"/>
                  <a:gd name="connsiteY15" fmla="*/ 736600 h 939800"/>
                  <a:gd name="connsiteX16" fmla="*/ 4497813 w 5789865"/>
                  <a:gd name="connsiteY16" fmla="*/ 939800 h 939800"/>
                  <a:gd name="connsiteX17" fmla="*/ 4002513 w 5789865"/>
                  <a:gd name="connsiteY17" fmla="*/ 927100 h 939800"/>
                  <a:gd name="connsiteX18" fmla="*/ 3659613 w 5789865"/>
                  <a:gd name="connsiteY18" fmla="*/ 749300 h 939800"/>
                  <a:gd name="connsiteX19" fmla="*/ 3265913 w 5789865"/>
                  <a:gd name="connsiteY19" fmla="*/ 749300 h 939800"/>
                  <a:gd name="connsiteX20" fmla="*/ 3050013 w 5789865"/>
                  <a:gd name="connsiteY20" fmla="*/ 863600 h 939800"/>
                  <a:gd name="connsiteX21" fmla="*/ 2618213 w 5789865"/>
                  <a:gd name="connsiteY21" fmla="*/ 901700 h 939800"/>
                  <a:gd name="connsiteX22" fmla="*/ 1919713 w 5789865"/>
                  <a:gd name="connsiteY22" fmla="*/ 889000 h 939800"/>
                  <a:gd name="connsiteX23" fmla="*/ 1653013 w 5789865"/>
                  <a:gd name="connsiteY23" fmla="*/ 800100 h 939800"/>
                  <a:gd name="connsiteX24" fmla="*/ 1043413 w 5789865"/>
                  <a:gd name="connsiteY24" fmla="*/ 787400 h 939800"/>
                  <a:gd name="connsiteX25" fmla="*/ 459213 w 5789865"/>
                  <a:gd name="connsiteY25" fmla="*/ 787400 h 939800"/>
                  <a:gd name="connsiteX26" fmla="*/ 357613 w 5789865"/>
                  <a:gd name="connsiteY26" fmla="*/ 635000 h 939800"/>
                  <a:gd name="connsiteX27" fmla="*/ 0 w 5789865"/>
                  <a:gd name="connsiteY27" fmla="*/ 563429 h 939800"/>
                  <a:gd name="connsiteX28" fmla="*/ 167113 w 5789865"/>
                  <a:gd name="connsiteY28" fmla="*/ 393700 h 939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5789865" h="939800">
                    <a:moveTo>
                      <a:pt x="167113" y="393700"/>
                    </a:moveTo>
                    <a:lnTo>
                      <a:pt x="510013" y="304800"/>
                    </a:lnTo>
                    <a:lnTo>
                      <a:pt x="751313" y="241300"/>
                    </a:lnTo>
                    <a:lnTo>
                      <a:pt x="916413" y="203200"/>
                    </a:lnTo>
                    <a:lnTo>
                      <a:pt x="1703813" y="127000"/>
                    </a:lnTo>
                    <a:lnTo>
                      <a:pt x="2186413" y="127000"/>
                    </a:lnTo>
                    <a:lnTo>
                      <a:pt x="3380213" y="88900"/>
                    </a:lnTo>
                    <a:lnTo>
                      <a:pt x="3761213" y="0"/>
                    </a:lnTo>
                    <a:lnTo>
                      <a:pt x="4497813" y="88900"/>
                    </a:lnTo>
                    <a:lnTo>
                      <a:pt x="5183613" y="165100"/>
                    </a:lnTo>
                    <a:lnTo>
                      <a:pt x="5488413" y="266700"/>
                    </a:lnTo>
                    <a:cubicBezTo>
                      <a:pt x="5574605" y="311190"/>
                      <a:pt x="5703673" y="326599"/>
                      <a:pt x="5789865" y="371089"/>
                    </a:cubicBezTo>
                    <a:lnTo>
                      <a:pt x="5767813" y="406400"/>
                    </a:lnTo>
                    <a:lnTo>
                      <a:pt x="5602713" y="635000"/>
                    </a:lnTo>
                    <a:lnTo>
                      <a:pt x="5323313" y="762000"/>
                    </a:lnTo>
                    <a:lnTo>
                      <a:pt x="4916913" y="736600"/>
                    </a:lnTo>
                    <a:lnTo>
                      <a:pt x="4497813" y="939800"/>
                    </a:lnTo>
                    <a:lnTo>
                      <a:pt x="4002513" y="927100"/>
                    </a:lnTo>
                    <a:lnTo>
                      <a:pt x="3659613" y="749300"/>
                    </a:lnTo>
                    <a:lnTo>
                      <a:pt x="3265913" y="749300"/>
                    </a:lnTo>
                    <a:lnTo>
                      <a:pt x="3050013" y="863600"/>
                    </a:lnTo>
                    <a:lnTo>
                      <a:pt x="2618213" y="901700"/>
                    </a:lnTo>
                    <a:lnTo>
                      <a:pt x="1919713" y="889000"/>
                    </a:lnTo>
                    <a:lnTo>
                      <a:pt x="1653013" y="800100"/>
                    </a:lnTo>
                    <a:lnTo>
                      <a:pt x="1043413" y="787400"/>
                    </a:lnTo>
                    <a:lnTo>
                      <a:pt x="459213" y="787400"/>
                    </a:lnTo>
                    <a:lnTo>
                      <a:pt x="357613" y="635000"/>
                    </a:lnTo>
                    <a:lnTo>
                      <a:pt x="0" y="563429"/>
                    </a:lnTo>
                    <a:lnTo>
                      <a:pt x="167113" y="393700"/>
                    </a:lnTo>
                    <a:close/>
                  </a:path>
                </a:pathLst>
              </a:custGeom>
              <a:solidFill>
                <a:srgbClr val="E4E4E4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456816" y="2991167"/>
                <a:ext cx="536847" cy="562791"/>
              </a:xfrm>
              <a:custGeom>
                <a:avLst/>
                <a:gdLst>
                  <a:gd name="connsiteX0" fmla="*/ 0 w 685800"/>
                  <a:gd name="connsiteY0" fmla="*/ 0 h 723900"/>
                  <a:gd name="connsiteX1" fmla="*/ 25400 w 685800"/>
                  <a:gd name="connsiteY1" fmla="*/ 546100 h 723900"/>
                  <a:gd name="connsiteX2" fmla="*/ 685800 w 685800"/>
                  <a:gd name="connsiteY2" fmla="*/ 723900 h 723900"/>
                  <a:gd name="connsiteX3" fmla="*/ 673100 w 685800"/>
                  <a:gd name="connsiteY3" fmla="*/ 25400 h 723900"/>
                  <a:gd name="connsiteX4" fmla="*/ 0 w 685800"/>
                  <a:gd name="connsiteY4" fmla="*/ 0 h 723900"/>
                  <a:gd name="connsiteX0" fmla="*/ 0 w 702417"/>
                  <a:gd name="connsiteY0" fmla="*/ 0 h 736363"/>
                  <a:gd name="connsiteX1" fmla="*/ 25400 w 702417"/>
                  <a:gd name="connsiteY1" fmla="*/ 546100 h 736363"/>
                  <a:gd name="connsiteX2" fmla="*/ 702417 w 702417"/>
                  <a:gd name="connsiteY2" fmla="*/ 736363 h 736363"/>
                  <a:gd name="connsiteX3" fmla="*/ 673100 w 702417"/>
                  <a:gd name="connsiteY3" fmla="*/ 25400 h 736363"/>
                  <a:gd name="connsiteX4" fmla="*/ 0 w 702417"/>
                  <a:gd name="connsiteY4" fmla="*/ 0 h 736363"/>
                  <a:gd name="connsiteX0" fmla="*/ 0 w 702417"/>
                  <a:gd name="connsiteY0" fmla="*/ 0 h 736363"/>
                  <a:gd name="connsiteX1" fmla="*/ 21246 w 702417"/>
                  <a:gd name="connsiteY1" fmla="*/ 525329 h 736363"/>
                  <a:gd name="connsiteX2" fmla="*/ 702417 w 702417"/>
                  <a:gd name="connsiteY2" fmla="*/ 736363 h 736363"/>
                  <a:gd name="connsiteX3" fmla="*/ 673100 w 702417"/>
                  <a:gd name="connsiteY3" fmla="*/ 25400 h 736363"/>
                  <a:gd name="connsiteX4" fmla="*/ 0 w 702417"/>
                  <a:gd name="connsiteY4" fmla="*/ 0 h 736363"/>
                  <a:gd name="connsiteX0" fmla="*/ 0 w 702417"/>
                  <a:gd name="connsiteY0" fmla="*/ 0 h 736363"/>
                  <a:gd name="connsiteX1" fmla="*/ 37863 w 702417"/>
                  <a:gd name="connsiteY1" fmla="*/ 550254 h 736363"/>
                  <a:gd name="connsiteX2" fmla="*/ 702417 w 702417"/>
                  <a:gd name="connsiteY2" fmla="*/ 736363 h 736363"/>
                  <a:gd name="connsiteX3" fmla="*/ 673100 w 702417"/>
                  <a:gd name="connsiteY3" fmla="*/ 25400 h 736363"/>
                  <a:gd name="connsiteX4" fmla="*/ 0 w 702417"/>
                  <a:gd name="connsiteY4" fmla="*/ 0 h 736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2417" h="736363">
                    <a:moveTo>
                      <a:pt x="0" y="0"/>
                    </a:moveTo>
                    <a:lnTo>
                      <a:pt x="37863" y="550254"/>
                    </a:lnTo>
                    <a:lnTo>
                      <a:pt x="702417" y="736363"/>
                    </a:lnTo>
                    <a:lnTo>
                      <a:pt x="673100" y="254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2971257" y="3010580"/>
                <a:ext cx="630917" cy="543560"/>
              </a:xfrm>
              <a:custGeom>
                <a:avLst/>
                <a:gdLst>
                  <a:gd name="connsiteX0" fmla="*/ 0 w 825500"/>
                  <a:gd name="connsiteY0" fmla="*/ 0 h 711200"/>
                  <a:gd name="connsiteX1" fmla="*/ 25400 w 825500"/>
                  <a:gd name="connsiteY1" fmla="*/ 711200 h 711200"/>
                  <a:gd name="connsiteX2" fmla="*/ 825500 w 825500"/>
                  <a:gd name="connsiteY2" fmla="*/ 711200 h 711200"/>
                  <a:gd name="connsiteX3" fmla="*/ 635000 w 825500"/>
                  <a:gd name="connsiteY3" fmla="*/ 0 h 711200"/>
                  <a:gd name="connsiteX4" fmla="*/ 0 w 825500"/>
                  <a:gd name="connsiteY4" fmla="*/ 0 h 711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5500" h="711200">
                    <a:moveTo>
                      <a:pt x="0" y="0"/>
                    </a:moveTo>
                    <a:lnTo>
                      <a:pt x="25400" y="711200"/>
                    </a:lnTo>
                    <a:lnTo>
                      <a:pt x="825500" y="711200"/>
                    </a:lnTo>
                    <a:lnTo>
                      <a:pt x="635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3459934" y="3013756"/>
                <a:ext cx="239304" cy="569504"/>
              </a:xfrm>
              <a:custGeom>
                <a:avLst/>
                <a:gdLst>
                  <a:gd name="connsiteX0" fmla="*/ 0 w 304800"/>
                  <a:gd name="connsiteY0" fmla="*/ 0 h 749300"/>
                  <a:gd name="connsiteX1" fmla="*/ 254000 w 304800"/>
                  <a:gd name="connsiteY1" fmla="*/ 114300 h 749300"/>
                  <a:gd name="connsiteX2" fmla="*/ 304800 w 304800"/>
                  <a:gd name="connsiteY2" fmla="*/ 723900 h 749300"/>
                  <a:gd name="connsiteX3" fmla="*/ 190500 w 304800"/>
                  <a:gd name="connsiteY3" fmla="*/ 749300 h 749300"/>
                  <a:gd name="connsiteX4" fmla="*/ 0 w 304800"/>
                  <a:gd name="connsiteY4" fmla="*/ 0 h 749300"/>
                  <a:gd name="connsiteX0" fmla="*/ 0 w 325571"/>
                  <a:gd name="connsiteY0" fmla="*/ 0 h 757608"/>
                  <a:gd name="connsiteX1" fmla="*/ 274771 w 325571"/>
                  <a:gd name="connsiteY1" fmla="*/ 122608 h 757608"/>
                  <a:gd name="connsiteX2" fmla="*/ 325571 w 325571"/>
                  <a:gd name="connsiteY2" fmla="*/ 732208 h 757608"/>
                  <a:gd name="connsiteX3" fmla="*/ 211271 w 325571"/>
                  <a:gd name="connsiteY3" fmla="*/ 757608 h 757608"/>
                  <a:gd name="connsiteX4" fmla="*/ 0 w 325571"/>
                  <a:gd name="connsiteY4" fmla="*/ 0 h 757608"/>
                  <a:gd name="connsiteX0" fmla="*/ 0 w 325571"/>
                  <a:gd name="connsiteY0" fmla="*/ 0 h 757608"/>
                  <a:gd name="connsiteX1" fmla="*/ 274771 w 325571"/>
                  <a:gd name="connsiteY1" fmla="*/ 122608 h 757608"/>
                  <a:gd name="connsiteX2" fmla="*/ 325571 w 325571"/>
                  <a:gd name="connsiteY2" fmla="*/ 732208 h 757608"/>
                  <a:gd name="connsiteX3" fmla="*/ 211271 w 325571"/>
                  <a:gd name="connsiteY3" fmla="*/ 757608 h 757608"/>
                  <a:gd name="connsiteX4" fmla="*/ 0 w 325571"/>
                  <a:gd name="connsiteY4" fmla="*/ 0 h 757608"/>
                  <a:gd name="connsiteX0" fmla="*/ 0 w 313108"/>
                  <a:gd name="connsiteY0" fmla="*/ 0 h 745145"/>
                  <a:gd name="connsiteX1" fmla="*/ 262308 w 313108"/>
                  <a:gd name="connsiteY1" fmla="*/ 110145 h 745145"/>
                  <a:gd name="connsiteX2" fmla="*/ 313108 w 313108"/>
                  <a:gd name="connsiteY2" fmla="*/ 719745 h 745145"/>
                  <a:gd name="connsiteX3" fmla="*/ 198808 w 313108"/>
                  <a:gd name="connsiteY3" fmla="*/ 745145 h 745145"/>
                  <a:gd name="connsiteX4" fmla="*/ 0 w 313108"/>
                  <a:gd name="connsiteY4" fmla="*/ 0 h 7451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3108" h="745145">
                    <a:moveTo>
                      <a:pt x="0" y="0"/>
                    </a:moveTo>
                    <a:lnTo>
                      <a:pt x="262308" y="110145"/>
                    </a:lnTo>
                    <a:lnTo>
                      <a:pt x="313108" y="719745"/>
                    </a:lnTo>
                    <a:lnTo>
                      <a:pt x="198808" y="74514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3660413" y="3088232"/>
                <a:ext cx="556635" cy="514440"/>
              </a:xfrm>
              <a:custGeom>
                <a:avLst/>
                <a:gdLst>
                  <a:gd name="connsiteX0" fmla="*/ 0 w 711200"/>
                  <a:gd name="connsiteY0" fmla="*/ 0 h 673100"/>
                  <a:gd name="connsiteX1" fmla="*/ 711200 w 711200"/>
                  <a:gd name="connsiteY1" fmla="*/ 0 h 673100"/>
                  <a:gd name="connsiteX2" fmla="*/ 508000 w 711200"/>
                  <a:gd name="connsiteY2" fmla="*/ 673100 h 673100"/>
                  <a:gd name="connsiteX3" fmla="*/ 50800 w 711200"/>
                  <a:gd name="connsiteY3" fmla="*/ 622300 h 673100"/>
                  <a:gd name="connsiteX4" fmla="*/ 0 w 711200"/>
                  <a:gd name="connsiteY4" fmla="*/ 0 h 673100"/>
                  <a:gd name="connsiteX0" fmla="*/ 0 w 728308"/>
                  <a:gd name="connsiteY0" fmla="*/ 0 h 673100"/>
                  <a:gd name="connsiteX1" fmla="*/ 711200 w 728308"/>
                  <a:gd name="connsiteY1" fmla="*/ 0 h 673100"/>
                  <a:gd name="connsiteX2" fmla="*/ 711200 w 728308"/>
                  <a:gd name="connsiteY2" fmla="*/ 571500 h 673100"/>
                  <a:gd name="connsiteX3" fmla="*/ 508000 w 728308"/>
                  <a:gd name="connsiteY3" fmla="*/ 673100 h 673100"/>
                  <a:gd name="connsiteX4" fmla="*/ 50800 w 728308"/>
                  <a:gd name="connsiteY4" fmla="*/ 622300 h 673100"/>
                  <a:gd name="connsiteX5" fmla="*/ 0 w 728308"/>
                  <a:gd name="connsiteY5" fmla="*/ 0 h 673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28308" h="673100">
                    <a:moveTo>
                      <a:pt x="0" y="0"/>
                    </a:moveTo>
                    <a:lnTo>
                      <a:pt x="711200" y="0"/>
                    </a:lnTo>
                    <a:cubicBezTo>
                      <a:pt x="651933" y="169333"/>
                      <a:pt x="770467" y="402167"/>
                      <a:pt x="711200" y="571500"/>
                    </a:cubicBezTo>
                    <a:lnTo>
                      <a:pt x="508000" y="673100"/>
                    </a:lnTo>
                    <a:lnTo>
                      <a:pt x="50800" y="6223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4187915" y="3066006"/>
                <a:ext cx="381725" cy="449308"/>
              </a:xfrm>
              <a:custGeom>
                <a:avLst/>
                <a:gdLst>
                  <a:gd name="connsiteX0" fmla="*/ 0 w 495300"/>
                  <a:gd name="connsiteY0" fmla="*/ 0 h 571500"/>
                  <a:gd name="connsiteX1" fmla="*/ 495300 w 495300"/>
                  <a:gd name="connsiteY1" fmla="*/ 12700 h 571500"/>
                  <a:gd name="connsiteX2" fmla="*/ 469900 w 495300"/>
                  <a:gd name="connsiteY2" fmla="*/ 520700 h 571500"/>
                  <a:gd name="connsiteX3" fmla="*/ 25400 w 495300"/>
                  <a:gd name="connsiteY3" fmla="*/ 571500 h 571500"/>
                  <a:gd name="connsiteX4" fmla="*/ 0 w 495300"/>
                  <a:gd name="connsiteY4" fmla="*/ 0 h 571500"/>
                  <a:gd name="connsiteX0" fmla="*/ 0 w 491146"/>
                  <a:gd name="connsiteY0" fmla="*/ 16380 h 587880"/>
                  <a:gd name="connsiteX1" fmla="*/ 491146 w 491146"/>
                  <a:gd name="connsiteY1" fmla="*/ 0 h 587880"/>
                  <a:gd name="connsiteX2" fmla="*/ 469900 w 491146"/>
                  <a:gd name="connsiteY2" fmla="*/ 537080 h 587880"/>
                  <a:gd name="connsiteX3" fmla="*/ 25400 w 491146"/>
                  <a:gd name="connsiteY3" fmla="*/ 587880 h 587880"/>
                  <a:gd name="connsiteX4" fmla="*/ 0 w 491146"/>
                  <a:gd name="connsiteY4" fmla="*/ 16380 h 587880"/>
                  <a:gd name="connsiteX0" fmla="*/ 0 w 499454"/>
                  <a:gd name="connsiteY0" fmla="*/ 28843 h 587880"/>
                  <a:gd name="connsiteX1" fmla="*/ 499454 w 499454"/>
                  <a:gd name="connsiteY1" fmla="*/ 0 h 587880"/>
                  <a:gd name="connsiteX2" fmla="*/ 478208 w 499454"/>
                  <a:gd name="connsiteY2" fmla="*/ 537080 h 587880"/>
                  <a:gd name="connsiteX3" fmla="*/ 33708 w 499454"/>
                  <a:gd name="connsiteY3" fmla="*/ 587880 h 587880"/>
                  <a:gd name="connsiteX4" fmla="*/ 0 w 499454"/>
                  <a:gd name="connsiteY4" fmla="*/ 28843 h 587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9454" h="587880">
                    <a:moveTo>
                      <a:pt x="0" y="28843"/>
                    </a:moveTo>
                    <a:lnTo>
                      <a:pt x="499454" y="0"/>
                    </a:lnTo>
                    <a:lnTo>
                      <a:pt x="478208" y="537080"/>
                    </a:lnTo>
                    <a:lnTo>
                      <a:pt x="33708" y="587880"/>
                    </a:lnTo>
                    <a:lnTo>
                      <a:pt x="0" y="28843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4553404" y="2962048"/>
                <a:ext cx="242661" cy="533853"/>
              </a:xfrm>
              <a:custGeom>
                <a:avLst/>
                <a:gdLst>
                  <a:gd name="connsiteX0" fmla="*/ 12700 w 317500"/>
                  <a:gd name="connsiteY0" fmla="*/ 165100 h 698500"/>
                  <a:gd name="connsiteX1" fmla="*/ 292100 w 317500"/>
                  <a:gd name="connsiteY1" fmla="*/ 0 h 698500"/>
                  <a:gd name="connsiteX2" fmla="*/ 317500 w 317500"/>
                  <a:gd name="connsiteY2" fmla="*/ 584200 h 698500"/>
                  <a:gd name="connsiteX3" fmla="*/ 0 w 317500"/>
                  <a:gd name="connsiteY3" fmla="*/ 698500 h 698500"/>
                  <a:gd name="connsiteX4" fmla="*/ 12700 w 317500"/>
                  <a:gd name="connsiteY4" fmla="*/ 165100 h 698500"/>
                  <a:gd name="connsiteX0" fmla="*/ 16854 w 317500"/>
                  <a:gd name="connsiteY0" fmla="*/ 136020 h 698500"/>
                  <a:gd name="connsiteX1" fmla="*/ 292100 w 317500"/>
                  <a:gd name="connsiteY1" fmla="*/ 0 h 698500"/>
                  <a:gd name="connsiteX2" fmla="*/ 317500 w 317500"/>
                  <a:gd name="connsiteY2" fmla="*/ 584200 h 698500"/>
                  <a:gd name="connsiteX3" fmla="*/ 0 w 317500"/>
                  <a:gd name="connsiteY3" fmla="*/ 698500 h 698500"/>
                  <a:gd name="connsiteX4" fmla="*/ 16854 w 317500"/>
                  <a:gd name="connsiteY4" fmla="*/ 13602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7500" h="698500">
                    <a:moveTo>
                      <a:pt x="16854" y="136020"/>
                    </a:moveTo>
                    <a:lnTo>
                      <a:pt x="292100" y="0"/>
                    </a:lnTo>
                    <a:lnTo>
                      <a:pt x="317500" y="584200"/>
                    </a:lnTo>
                    <a:lnTo>
                      <a:pt x="0" y="698500"/>
                    </a:lnTo>
                    <a:lnTo>
                      <a:pt x="16854" y="13602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4776651" y="2962048"/>
                <a:ext cx="368844" cy="533853"/>
              </a:xfrm>
              <a:custGeom>
                <a:avLst/>
                <a:gdLst>
                  <a:gd name="connsiteX0" fmla="*/ 0 w 482600"/>
                  <a:gd name="connsiteY0" fmla="*/ 0 h 698500"/>
                  <a:gd name="connsiteX1" fmla="*/ 406400 w 482600"/>
                  <a:gd name="connsiteY1" fmla="*/ 12700 h 698500"/>
                  <a:gd name="connsiteX2" fmla="*/ 482600 w 482600"/>
                  <a:gd name="connsiteY2" fmla="*/ 698500 h 698500"/>
                  <a:gd name="connsiteX3" fmla="*/ 12700 w 482600"/>
                  <a:gd name="connsiteY3" fmla="*/ 584200 h 698500"/>
                  <a:gd name="connsiteX4" fmla="*/ 0 w 482600"/>
                  <a:gd name="connsiteY4" fmla="*/ 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2600" h="698500">
                    <a:moveTo>
                      <a:pt x="0" y="0"/>
                    </a:moveTo>
                    <a:lnTo>
                      <a:pt x="406400" y="12700"/>
                    </a:lnTo>
                    <a:lnTo>
                      <a:pt x="482600" y="698500"/>
                    </a:lnTo>
                    <a:lnTo>
                      <a:pt x="12700" y="584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5087075" y="2971392"/>
                <a:ext cx="288018" cy="582748"/>
              </a:xfrm>
              <a:custGeom>
                <a:avLst/>
                <a:gdLst>
                  <a:gd name="connsiteX0" fmla="*/ 0 w 381000"/>
                  <a:gd name="connsiteY0" fmla="*/ 0 h 787400"/>
                  <a:gd name="connsiteX1" fmla="*/ 381000 w 381000"/>
                  <a:gd name="connsiteY1" fmla="*/ 241300 h 787400"/>
                  <a:gd name="connsiteX2" fmla="*/ 355600 w 381000"/>
                  <a:gd name="connsiteY2" fmla="*/ 787400 h 787400"/>
                  <a:gd name="connsiteX3" fmla="*/ 88900 w 381000"/>
                  <a:gd name="connsiteY3" fmla="*/ 711200 h 787400"/>
                  <a:gd name="connsiteX4" fmla="*/ 0 w 381000"/>
                  <a:gd name="connsiteY4" fmla="*/ 0 h 787400"/>
                  <a:gd name="connsiteX0" fmla="*/ 0 w 385154"/>
                  <a:gd name="connsiteY0" fmla="*/ 0 h 762475"/>
                  <a:gd name="connsiteX1" fmla="*/ 385154 w 385154"/>
                  <a:gd name="connsiteY1" fmla="*/ 216375 h 762475"/>
                  <a:gd name="connsiteX2" fmla="*/ 359754 w 385154"/>
                  <a:gd name="connsiteY2" fmla="*/ 762475 h 762475"/>
                  <a:gd name="connsiteX3" fmla="*/ 93054 w 385154"/>
                  <a:gd name="connsiteY3" fmla="*/ 686275 h 762475"/>
                  <a:gd name="connsiteX4" fmla="*/ 0 w 385154"/>
                  <a:gd name="connsiteY4" fmla="*/ 0 h 762475"/>
                  <a:gd name="connsiteX0" fmla="*/ 0 w 372691"/>
                  <a:gd name="connsiteY0" fmla="*/ 0 h 762475"/>
                  <a:gd name="connsiteX1" fmla="*/ 372691 w 372691"/>
                  <a:gd name="connsiteY1" fmla="*/ 191450 h 762475"/>
                  <a:gd name="connsiteX2" fmla="*/ 359754 w 372691"/>
                  <a:gd name="connsiteY2" fmla="*/ 762475 h 762475"/>
                  <a:gd name="connsiteX3" fmla="*/ 93054 w 372691"/>
                  <a:gd name="connsiteY3" fmla="*/ 686275 h 762475"/>
                  <a:gd name="connsiteX4" fmla="*/ 0 w 372691"/>
                  <a:gd name="connsiteY4" fmla="*/ 0 h 762475"/>
                  <a:gd name="connsiteX0" fmla="*/ 0 w 356074"/>
                  <a:gd name="connsiteY0" fmla="*/ 0 h 762475"/>
                  <a:gd name="connsiteX1" fmla="*/ 356074 w 356074"/>
                  <a:gd name="connsiteY1" fmla="*/ 191450 h 762475"/>
                  <a:gd name="connsiteX2" fmla="*/ 343137 w 356074"/>
                  <a:gd name="connsiteY2" fmla="*/ 762475 h 762475"/>
                  <a:gd name="connsiteX3" fmla="*/ 76437 w 356074"/>
                  <a:gd name="connsiteY3" fmla="*/ 686275 h 762475"/>
                  <a:gd name="connsiteX4" fmla="*/ 0 w 356074"/>
                  <a:gd name="connsiteY4" fmla="*/ 0 h 762475"/>
                  <a:gd name="connsiteX0" fmla="*/ 0 w 376845"/>
                  <a:gd name="connsiteY0" fmla="*/ 0 h 762475"/>
                  <a:gd name="connsiteX1" fmla="*/ 376845 w 376845"/>
                  <a:gd name="connsiteY1" fmla="*/ 187295 h 762475"/>
                  <a:gd name="connsiteX2" fmla="*/ 343137 w 376845"/>
                  <a:gd name="connsiteY2" fmla="*/ 762475 h 762475"/>
                  <a:gd name="connsiteX3" fmla="*/ 76437 w 376845"/>
                  <a:gd name="connsiteY3" fmla="*/ 686275 h 762475"/>
                  <a:gd name="connsiteX4" fmla="*/ 0 w 376845"/>
                  <a:gd name="connsiteY4" fmla="*/ 0 h 762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6845" h="762475">
                    <a:moveTo>
                      <a:pt x="0" y="0"/>
                    </a:moveTo>
                    <a:lnTo>
                      <a:pt x="376845" y="187295"/>
                    </a:lnTo>
                    <a:lnTo>
                      <a:pt x="343137" y="762475"/>
                    </a:lnTo>
                    <a:lnTo>
                      <a:pt x="76437" y="68627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5705656" y="2971755"/>
                <a:ext cx="459014" cy="562973"/>
              </a:xfrm>
              <a:custGeom>
                <a:avLst/>
                <a:gdLst>
                  <a:gd name="connsiteX0" fmla="*/ 0 w 571500"/>
                  <a:gd name="connsiteY0" fmla="*/ 203200 h 736600"/>
                  <a:gd name="connsiteX1" fmla="*/ 495300 w 571500"/>
                  <a:gd name="connsiteY1" fmla="*/ 0 h 736600"/>
                  <a:gd name="connsiteX2" fmla="*/ 571500 w 571500"/>
                  <a:gd name="connsiteY2" fmla="*/ 558800 h 736600"/>
                  <a:gd name="connsiteX3" fmla="*/ 38100 w 571500"/>
                  <a:gd name="connsiteY3" fmla="*/ 736600 h 736600"/>
                  <a:gd name="connsiteX4" fmla="*/ 0 w 571500"/>
                  <a:gd name="connsiteY4" fmla="*/ 203200 h 736600"/>
                  <a:gd name="connsiteX0" fmla="*/ 0 w 596425"/>
                  <a:gd name="connsiteY0" fmla="*/ 182429 h 736600"/>
                  <a:gd name="connsiteX1" fmla="*/ 520225 w 596425"/>
                  <a:gd name="connsiteY1" fmla="*/ 0 h 736600"/>
                  <a:gd name="connsiteX2" fmla="*/ 596425 w 596425"/>
                  <a:gd name="connsiteY2" fmla="*/ 558800 h 736600"/>
                  <a:gd name="connsiteX3" fmla="*/ 63025 w 596425"/>
                  <a:gd name="connsiteY3" fmla="*/ 736600 h 736600"/>
                  <a:gd name="connsiteX4" fmla="*/ 0 w 596425"/>
                  <a:gd name="connsiteY4" fmla="*/ 182429 h 736600"/>
                  <a:gd name="connsiteX0" fmla="*/ 0 w 600579"/>
                  <a:gd name="connsiteY0" fmla="*/ 199046 h 736600"/>
                  <a:gd name="connsiteX1" fmla="*/ 524379 w 600579"/>
                  <a:gd name="connsiteY1" fmla="*/ 0 h 736600"/>
                  <a:gd name="connsiteX2" fmla="*/ 600579 w 600579"/>
                  <a:gd name="connsiteY2" fmla="*/ 558800 h 736600"/>
                  <a:gd name="connsiteX3" fmla="*/ 67179 w 600579"/>
                  <a:gd name="connsiteY3" fmla="*/ 736600 h 736600"/>
                  <a:gd name="connsiteX4" fmla="*/ 0 w 600579"/>
                  <a:gd name="connsiteY4" fmla="*/ 199046 h 736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0579" h="736600">
                    <a:moveTo>
                      <a:pt x="0" y="199046"/>
                    </a:moveTo>
                    <a:lnTo>
                      <a:pt x="524379" y="0"/>
                    </a:lnTo>
                    <a:lnTo>
                      <a:pt x="600579" y="558800"/>
                    </a:lnTo>
                    <a:lnTo>
                      <a:pt x="67179" y="736600"/>
                    </a:lnTo>
                    <a:lnTo>
                      <a:pt x="0" y="199046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6106431" y="2968218"/>
                <a:ext cx="349431" cy="449852"/>
              </a:xfrm>
              <a:custGeom>
                <a:avLst/>
                <a:gdLst>
                  <a:gd name="connsiteX0" fmla="*/ 0 w 457200"/>
                  <a:gd name="connsiteY0" fmla="*/ 0 h 596900"/>
                  <a:gd name="connsiteX1" fmla="*/ 457200 w 457200"/>
                  <a:gd name="connsiteY1" fmla="*/ 63500 h 596900"/>
                  <a:gd name="connsiteX2" fmla="*/ 457200 w 457200"/>
                  <a:gd name="connsiteY2" fmla="*/ 596900 h 596900"/>
                  <a:gd name="connsiteX3" fmla="*/ 101600 w 457200"/>
                  <a:gd name="connsiteY3" fmla="*/ 596900 h 596900"/>
                  <a:gd name="connsiteX4" fmla="*/ 0 w 457200"/>
                  <a:gd name="connsiteY4" fmla="*/ 0 h 596900"/>
                  <a:gd name="connsiteX0" fmla="*/ 0 w 457200"/>
                  <a:gd name="connsiteY0" fmla="*/ 0 h 576129"/>
                  <a:gd name="connsiteX1" fmla="*/ 457200 w 457200"/>
                  <a:gd name="connsiteY1" fmla="*/ 42729 h 576129"/>
                  <a:gd name="connsiteX2" fmla="*/ 457200 w 457200"/>
                  <a:gd name="connsiteY2" fmla="*/ 576129 h 576129"/>
                  <a:gd name="connsiteX3" fmla="*/ 101600 w 457200"/>
                  <a:gd name="connsiteY3" fmla="*/ 576129 h 576129"/>
                  <a:gd name="connsiteX4" fmla="*/ 0 w 457200"/>
                  <a:gd name="connsiteY4" fmla="*/ 0 h 576129"/>
                  <a:gd name="connsiteX0" fmla="*/ 0 w 457200"/>
                  <a:gd name="connsiteY0" fmla="*/ 0 h 576129"/>
                  <a:gd name="connsiteX1" fmla="*/ 436429 w 457200"/>
                  <a:gd name="connsiteY1" fmla="*/ 26112 h 576129"/>
                  <a:gd name="connsiteX2" fmla="*/ 457200 w 457200"/>
                  <a:gd name="connsiteY2" fmla="*/ 576129 h 576129"/>
                  <a:gd name="connsiteX3" fmla="*/ 101600 w 457200"/>
                  <a:gd name="connsiteY3" fmla="*/ 576129 h 576129"/>
                  <a:gd name="connsiteX4" fmla="*/ 0 w 457200"/>
                  <a:gd name="connsiteY4" fmla="*/ 0 h 576129"/>
                  <a:gd name="connsiteX0" fmla="*/ 0 w 457200"/>
                  <a:gd name="connsiteY0" fmla="*/ 0 h 576129"/>
                  <a:gd name="connsiteX1" fmla="*/ 436429 w 457200"/>
                  <a:gd name="connsiteY1" fmla="*/ 26112 h 576129"/>
                  <a:gd name="connsiteX2" fmla="*/ 457200 w 457200"/>
                  <a:gd name="connsiteY2" fmla="*/ 576129 h 576129"/>
                  <a:gd name="connsiteX3" fmla="*/ 76674 w 457200"/>
                  <a:gd name="connsiteY3" fmla="*/ 555358 h 576129"/>
                  <a:gd name="connsiteX4" fmla="*/ 0 w 457200"/>
                  <a:gd name="connsiteY4" fmla="*/ 0 h 576129"/>
                  <a:gd name="connsiteX0" fmla="*/ 0 w 436429"/>
                  <a:gd name="connsiteY0" fmla="*/ 0 h 588592"/>
                  <a:gd name="connsiteX1" fmla="*/ 436429 w 436429"/>
                  <a:gd name="connsiteY1" fmla="*/ 26112 h 588592"/>
                  <a:gd name="connsiteX2" fmla="*/ 428121 w 436429"/>
                  <a:gd name="connsiteY2" fmla="*/ 588592 h 588592"/>
                  <a:gd name="connsiteX3" fmla="*/ 76674 w 436429"/>
                  <a:gd name="connsiteY3" fmla="*/ 555358 h 588592"/>
                  <a:gd name="connsiteX4" fmla="*/ 0 w 436429"/>
                  <a:gd name="connsiteY4" fmla="*/ 0 h 588592"/>
                  <a:gd name="connsiteX0" fmla="*/ 0 w 448892"/>
                  <a:gd name="connsiteY0" fmla="*/ 0 h 596900"/>
                  <a:gd name="connsiteX1" fmla="*/ 436429 w 448892"/>
                  <a:gd name="connsiteY1" fmla="*/ 26112 h 596900"/>
                  <a:gd name="connsiteX2" fmla="*/ 448892 w 448892"/>
                  <a:gd name="connsiteY2" fmla="*/ 596900 h 596900"/>
                  <a:gd name="connsiteX3" fmla="*/ 76674 w 448892"/>
                  <a:gd name="connsiteY3" fmla="*/ 555358 h 596900"/>
                  <a:gd name="connsiteX4" fmla="*/ 0 w 448892"/>
                  <a:gd name="connsiteY4" fmla="*/ 0 h 596900"/>
                  <a:gd name="connsiteX0" fmla="*/ 0 w 457200"/>
                  <a:gd name="connsiteY0" fmla="*/ 0 h 596900"/>
                  <a:gd name="connsiteX1" fmla="*/ 457200 w 457200"/>
                  <a:gd name="connsiteY1" fmla="*/ 26112 h 596900"/>
                  <a:gd name="connsiteX2" fmla="*/ 448892 w 457200"/>
                  <a:gd name="connsiteY2" fmla="*/ 596900 h 596900"/>
                  <a:gd name="connsiteX3" fmla="*/ 76674 w 457200"/>
                  <a:gd name="connsiteY3" fmla="*/ 555358 h 596900"/>
                  <a:gd name="connsiteX4" fmla="*/ 0 w 457200"/>
                  <a:gd name="connsiteY4" fmla="*/ 0 h 596900"/>
                  <a:gd name="connsiteX0" fmla="*/ 0 w 457200"/>
                  <a:gd name="connsiteY0" fmla="*/ 0 h 580283"/>
                  <a:gd name="connsiteX1" fmla="*/ 457200 w 457200"/>
                  <a:gd name="connsiteY1" fmla="*/ 26112 h 580283"/>
                  <a:gd name="connsiteX2" fmla="*/ 436429 w 457200"/>
                  <a:gd name="connsiteY2" fmla="*/ 580283 h 580283"/>
                  <a:gd name="connsiteX3" fmla="*/ 76674 w 457200"/>
                  <a:gd name="connsiteY3" fmla="*/ 555358 h 580283"/>
                  <a:gd name="connsiteX4" fmla="*/ 0 w 457200"/>
                  <a:gd name="connsiteY4" fmla="*/ 0 h 580283"/>
                  <a:gd name="connsiteX0" fmla="*/ 0 w 457200"/>
                  <a:gd name="connsiteY0" fmla="*/ 0 h 588591"/>
                  <a:gd name="connsiteX1" fmla="*/ 457200 w 457200"/>
                  <a:gd name="connsiteY1" fmla="*/ 26112 h 588591"/>
                  <a:gd name="connsiteX2" fmla="*/ 453046 w 457200"/>
                  <a:gd name="connsiteY2" fmla="*/ 588591 h 588591"/>
                  <a:gd name="connsiteX3" fmla="*/ 76674 w 457200"/>
                  <a:gd name="connsiteY3" fmla="*/ 555358 h 588591"/>
                  <a:gd name="connsiteX4" fmla="*/ 0 w 457200"/>
                  <a:gd name="connsiteY4" fmla="*/ 0 h 588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7200" h="588591">
                    <a:moveTo>
                      <a:pt x="0" y="0"/>
                    </a:moveTo>
                    <a:lnTo>
                      <a:pt x="457200" y="26112"/>
                    </a:lnTo>
                    <a:cubicBezTo>
                      <a:pt x="455815" y="213605"/>
                      <a:pt x="454431" y="401098"/>
                      <a:pt x="453046" y="588591"/>
                    </a:cubicBezTo>
                    <a:lnTo>
                      <a:pt x="76674" y="55535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6446156" y="2894103"/>
                <a:ext cx="197848" cy="524147"/>
              </a:xfrm>
              <a:custGeom>
                <a:avLst/>
                <a:gdLst>
                  <a:gd name="connsiteX0" fmla="*/ 12700 w 292100"/>
                  <a:gd name="connsiteY0" fmla="*/ 114300 h 685800"/>
                  <a:gd name="connsiteX1" fmla="*/ 292100 w 292100"/>
                  <a:gd name="connsiteY1" fmla="*/ 0 h 685800"/>
                  <a:gd name="connsiteX2" fmla="*/ 203200 w 292100"/>
                  <a:gd name="connsiteY2" fmla="*/ 584200 h 685800"/>
                  <a:gd name="connsiteX3" fmla="*/ 0 w 292100"/>
                  <a:gd name="connsiteY3" fmla="*/ 685800 h 685800"/>
                  <a:gd name="connsiteX4" fmla="*/ 12700 w 292100"/>
                  <a:gd name="connsiteY4" fmla="*/ 114300 h 685800"/>
                  <a:gd name="connsiteX0" fmla="*/ 12700 w 292100"/>
                  <a:gd name="connsiteY0" fmla="*/ 114300 h 685800"/>
                  <a:gd name="connsiteX1" fmla="*/ 292100 w 292100"/>
                  <a:gd name="connsiteY1" fmla="*/ 0 h 685800"/>
                  <a:gd name="connsiteX2" fmla="*/ 232279 w 292100"/>
                  <a:gd name="connsiteY2" fmla="*/ 592509 h 685800"/>
                  <a:gd name="connsiteX3" fmla="*/ 0 w 292100"/>
                  <a:gd name="connsiteY3" fmla="*/ 685800 h 685800"/>
                  <a:gd name="connsiteX4" fmla="*/ 12700 w 292100"/>
                  <a:gd name="connsiteY4" fmla="*/ 114300 h 685800"/>
                  <a:gd name="connsiteX0" fmla="*/ 12700 w 242250"/>
                  <a:gd name="connsiteY0" fmla="*/ 105992 h 677492"/>
                  <a:gd name="connsiteX1" fmla="*/ 242250 w 242250"/>
                  <a:gd name="connsiteY1" fmla="*/ 0 h 677492"/>
                  <a:gd name="connsiteX2" fmla="*/ 232279 w 242250"/>
                  <a:gd name="connsiteY2" fmla="*/ 584201 h 677492"/>
                  <a:gd name="connsiteX3" fmla="*/ 0 w 242250"/>
                  <a:gd name="connsiteY3" fmla="*/ 677492 h 677492"/>
                  <a:gd name="connsiteX4" fmla="*/ 12700 w 242250"/>
                  <a:gd name="connsiteY4" fmla="*/ 105992 h 677492"/>
                  <a:gd name="connsiteX0" fmla="*/ 12700 w 258867"/>
                  <a:gd name="connsiteY0" fmla="*/ 114300 h 685800"/>
                  <a:gd name="connsiteX1" fmla="*/ 258867 w 258867"/>
                  <a:gd name="connsiteY1" fmla="*/ 0 h 685800"/>
                  <a:gd name="connsiteX2" fmla="*/ 232279 w 258867"/>
                  <a:gd name="connsiteY2" fmla="*/ 592509 h 685800"/>
                  <a:gd name="connsiteX3" fmla="*/ 0 w 258867"/>
                  <a:gd name="connsiteY3" fmla="*/ 685800 h 685800"/>
                  <a:gd name="connsiteX4" fmla="*/ 12700 w 258867"/>
                  <a:gd name="connsiteY4" fmla="*/ 114300 h 685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867" h="685800">
                    <a:moveTo>
                      <a:pt x="12700" y="114300"/>
                    </a:moveTo>
                    <a:lnTo>
                      <a:pt x="258867" y="0"/>
                    </a:lnTo>
                    <a:lnTo>
                      <a:pt x="232279" y="592509"/>
                    </a:lnTo>
                    <a:lnTo>
                      <a:pt x="0" y="685800"/>
                    </a:lnTo>
                    <a:lnTo>
                      <a:pt x="12700" y="11430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6620872" y="2699975"/>
                <a:ext cx="194128" cy="653505"/>
              </a:xfrm>
              <a:custGeom>
                <a:avLst/>
                <a:gdLst>
                  <a:gd name="connsiteX0" fmla="*/ 25400 w 254000"/>
                  <a:gd name="connsiteY0" fmla="*/ 266700 h 850900"/>
                  <a:gd name="connsiteX1" fmla="*/ 254000 w 254000"/>
                  <a:gd name="connsiteY1" fmla="*/ 0 h 850900"/>
                  <a:gd name="connsiteX2" fmla="*/ 152400 w 254000"/>
                  <a:gd name="connsiteY2" fmla="*/ 584200 h 850900"/>
                  <a:gd name="connsiteX3" fmla="*/ 0 w 254000"/>
                  <a:gd name="connsiteY3" fmla="*/ 850900 h 850900"/>
                  <a:gd name="connsiteX4" fmla="*/ 25400 w 254000"/>
                  <a:gd name="connsiteY4" fmla="*/ 266700 h 850900"/>
                  <a:gd name="connsiteX0" fmla="*/ 25400 w 254000"/>
                  <a:gd name="connsiteY0" fmla="*/ 266700 h 855054"/>
                  <a:gd name="connsiteX1" fmla="*/ 254000 w 254000"/>
                  <a:gd name="connsiteY1" fmla="*/ 0 h 855054"/>
                  <a:gd name="connsiteX2" fmla="*/ 152400 w 254000"/>
                  <a:gd name="connsiteY2" fmla="*/ 584200 h 855054"/>
                  <a:gd name="connsiteX3" fmla="*/ 0 w 254000"/>
                  <a:gd name="connsiteY3" fmla="*/ 855054 h 855054"/>
                  <a:gd name="connsiteX4" fmla="*/ 25400 w 254000"/>
                  <a:gd name="connsiteY4" fmla="*/ 266700 h 855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4000" h="855054">
                    <a:moveTo>
                      <a:pt x="25400" y="266700"/>
                    </a:moveTo>
                    <a:lnTo>
                      <a:pt x="254000" y="0"/>
                    </a:lnTo>
                    <a:lnTo>
                      <a:pt x="152400" y="584200"/>
                    </a:lnTo>
                    <a:lnTo>
                      <a:pt x="0" y="855054"/>
                    </a:lnTo>
                    <a:lnTo>
                      <a:pt x="25400" y="26670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2" name="Freeform 1031"/>
              <p:cNvSpPr/>
              <p:nvPr/>
            </p:nvSpPr>
            <p:spPr>
              <a:xfrm>
                <a:off x="2581889" y="2033519"/>
                <a:ext cx="602909" cy="773975"/>
              </a:xfrm>
              <a:custGeom>
                <a:avLst/>
                <a:gdLst>
                  <a:gd name="connsiteX0" fmla="*/ 0 w 698500"/>
                  <a:gd name="connsiteY0" fmla="*/ 25400 h 977900"/>
                  <a:gd name="connsiteX1" fmla="*/ 139700 w 698500"/>
                  <a:gd name="connsiteY1" fmla="*/ 266700 h 977900"/>
                  <a:gd name="connsiteX2" fmla="*/ 139700 w 698500"/>
                  <a:gd name="connsiteY2" fmla="*/ 431800 h 977900"/>
                  <a:gd name="connsiteX3" fmla="*/ 152400 w 698500"/>
                  <a:gd name="connsiteY3" fmla="*/ 698500 h 977900"/>
                  <a:gd name="connsiteX4" fmla="*/ 152400 w 698500"/>
                  <a:gd name="connsiteY4" fmla="*/ 800100 h 977900"/>
                  <a:gd name="connsiteX5" fmla="*/ 381000 w 698500"/>
                  <a:gd name="connsiteY5" fmla="*/ 977900 h 977900"/>
                  <a:gd name="connsiteX6" fmla="*/ 698500 w 698500"/>
                  <a:gd name="connsiteY6" fmla="*/ 838200 h 977900"/>
                  <a:gd name="connsiteX7" fmla="*/ 520700 w 698500"/>
                  <a:gd name="connsiteY7" fmla="*/ 139700 h 977900"/>
                  <a:gd name="connsiteX8" fmla="*/ 165100 w 698500"/>
                  <a:gd name="connsiteY8" fmla="*/ 0 h 977900"/>
                  <a:gd name="connsiteX9" fmla="*/ 0 w 698500"/>
                  <a:gd name="connsiteY9" fmla="*/ 25400 h 977900"/>
                  <a:gd name="connsiteX0" fmla="*/ 0 w 788854"/>
                  <a:gd name="connsiteY0" fmla="*/ 0 h 1011698"/>
                  <a:gd name="connsiteX1" fmla="*/ 230054 w 788854"/>
                  <a:gd name="connsiteY1" fmla="*/ 300498 h 1011698"/>
                  <a:gd name="connsiteX2" fmla="*/ 230054 w 788854"/>
                  <a:gd name="connsiteY2" fmla="*/ 465598 h 1011698"/>
                  <a:gd name="connsiteX3" fmla="*/ 242754 w 788854"/>
                  <a:gd name="connsiteY3" fmla="*/ 732298 h 1011698"/>
                  <a:gd name="connsiteX4" fmla="*/ 242754 w 788854"/>
                  <a:gd name="connsiteY4" fmla="*/ 833898 h 1011698"/>
                  <a:gd name="connsiteX5" fmla="*/ 471354 w 788854"/>
                  <a:gd name="connsiteY5" fmla="*/ 1011698 h 1011698"/>
                  <a:gd name="connsiteX6" fmla="*/ 788854 w 788854"/>
                  <a:gd name="connsiteY6" fmla="*/ 871998 h 1011698"/>
                  <a:gd name="connsiteX7" fmla="*/ 611054 w 788854"/>
                  <a:gd name="connsiteY7" fmla="*/ 173498 h 1011698"/>
                  <a:gd name="connsiteX8" fmla="*/ 255454 w 788854"/>
                  <a:gd name="connsiteY8" fmla="*/ 33798 h 1011698"/>
                  <a:gd name="connsiteX9" fmla="*/ 0 w 788854"/>
                  <a:gd name="connsiteY9" fmla="*/ 0 h 1011698"/>
                  <a:gd name="connsiteX0" fmla="*/ 0 w 788854"/>
                  <a:gd name="connsiteY0" fmla="*/ 0 h 1027276"/>
                  <a:gd name="connsiteX1" fmla="*/ 230054 w 788854"/>
                  <a:gd name="connsiteY1" fmla="*/ 300498 h 1027276"/>
                  <a:gd name="connsiteX2" fmla="*/ 230054 w 788854"/>
                  <a:gd name="connsiteY2" fmla="*/ 465598 h 1027276"/>
                  <a:gd name="connsiteX3" fmla="*/ 242754 w 788854"/>
                  <a:gd name="connsiteY3" fmla="*/ 732298 h 1027276"/>
                  <a:gd name="connsiteX4" fmla="*/ 242754 w 788854"/>
                  <a:gd name="connsiteY4" fmla="*/ 833898 h 1027276"/>
                  <a:gd name="connsiteX5" fmla="*/ 468239 w 788854"/>
                  <a:gd name="connsiteY5" fmla="*/ 1027276 h 1027276"/>
                  <a:gd name="connsiteX6" fmla="*/ 788854 w 788854"/>
                  <a:gd name="connsiteY6" fmla="*/ 871998 h 1027276"/>
                  <a:gd name="connsiteX7" fmla="*/ 611054 w 788854"/>
                  <a:gd name="connsiteY7" fmla="*/ 173498 h 1027276"/>
                  <a:gd name="connsiteX8" fmla="*/ 255454 w 788854"/>
                  <a:gd name="connsiteY8" fmla="*/ 33798 h 1027276"/>
                  <a:gd name="connsiteX9" fmla="*/ 0 w 788854"/>
                  <a:gd name="connsiteY9" fmla="*/ 0 h 1027276"/>
                  <a:gd name="connsiteX0" fmla="*/ 0 w 788854"/>
                  <a:gd name="connsiteY0" fmla="*/ 0 h 1008583"/>
                  <a:gd name="connsiteX1" fmla="*/ 230054 w 788854"/>
                  <a:gd name="connsiteY1" fmla="*/ 300498 h 1008583"/>
                  <a:gd name="connsiteX2" fmla="*/ 230054 w 788854"/>
                  <a:gd name="connsiteY2" fmla="*/ 465598 h 1008583"/>
                  <a:gd name="connsiteX3" fmla="*/ 242754 w 788854"/>
                  <a:gd name="connsiteY3" fmla="*/ 732298 h 1008583"/>
                  <a:gd name="connsiteX4" fmla="*/ 242754 w 788854"/>
                  <a:gd name="connsiteY4" fmla="*/ 833898 h 1008583"/>
                  <a:gd name="connsiteX5" fmla="*/ 465124 w 788854"/>
                  <a:gd name="connsiteY5" fmla="*/ 1008583 h 1008583"/>
                  <a:gd name="connsiteX6" fmla="*/ 788854 w 788854"/>
                  <a:gd name="connsiteY6" fmla="*/ 871998 h 1008583"/>
                  <a:gd name="connsiteX7" fmla="*/ 611054 w 788854"/>
                  <a:gd name="connsiteY7" fmla="*/ 173498 h 1008583"/>
                  <a:gd name="connsiteX8" fmla="*/ 255454 w 788854"/>
                  <a:gd name="connsiteY8" fmla="*/ 33798 h 1008583"/>
                  <a:gd name="connsiteX9" fmla="*/ 0 w 788854"/>
                  <a:gd name="connsiteY9" fmla="*/ 0 h 10085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88854" h="1008583">
                    <a:moveTo>
                      <a:pt x="0" y="0"/>
                    </a:moveTo>
                    <a:lnTo>
                      <a:pt x="230054" y="300498"/>
                    </a:lnTo>
                    <a:lnTo>
                      <a:pt x="230054" y="465598"/>
                    </a:lnTo>
                    <a:lnTo>
                      <a:pt x="242754" y="732298"/>
                    </a:lnTo>
                    <a:lnTo>
                      <a:pt x="242754" y="833898"/>
                    </a:lnTo>
                    <a:lnTo>
                      <a:pt x="465124" y="1008583"/>
                    </a:lnTo>
                    <a:lnTo>
                      <a:pt x="788854" y="871998"/>
                    </a:lnTo>
                    <a:lnTo>
                      <a:pt x="611054" y="173498"/>
                    </a:lnTo>
                    <a:lnTo>
                      <a:pt x="255454" y="3379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0" name="Freeform 1029"/>
              <p:cNvSpPr/>
              <p:nvPr/>
            </p:nvSpPr>
            <p:spPr>
              <a:xfrm>
                <a:off x="2358459" y="1463403"/>
                <a:ext cx="382587" cy="633117"/>
              </a:xfrm>
              <a:custGeom>
                <a:avLst/>
                <a:gdLst>
                  <a:gd name="connsiteX0" fmla="*/ 101600 w 444500"/>
                  <a:gd name="connsiteY0" fmla="*/ 76200 h 812800"/>
                  <a:gd name="connsiteX1" fmla="*/ 330200 w 444500"/>
                  <a:gd name="connsiteY1" fmla="*/ 215900 h 812800"/>
                  <a:gd name="connsiteX2" fmla="*/ 444500 w 444500"/>
                  <a:gd name="connsiteY2" fmla="*/ 812800 h 812800"/>
                  <a:gd name="connsiteX3" fmla="*/ 228600 w 444500"/>
                  <a:gd name="connsiteY3" fmla="*/ 685800 h 812800"/>
                  <a:gd name="connsiteX4" fmla="*/ 139700 w 444500"/>
                  <a:gd name="connsiteY4" fmla="*/ 254000 h 812800"/>
                  <a:gd name="connsiteX5" fmla="*/ 0 w 444500"/>
                  <a:gd name="connsiteY5" fmla="*/ 0 h 812800"/>
                  <a:gd name="connsiteX6" fmla="*/ 215900 w 444500"/>
                  <a:gd name="connsiteY6" fmla="*/ 50800 h 812800"/>
                  <a:gd name="connsiteX0" fmla="*/ 330200 w 444500"/>
                  <a:gd name="connsiteY0" fmla="*/ 215900 h 812800"/>
                  <a:gd name="connsiteX1" fmla="*/ 444500 w 444500"/>
                  <a:gd name="connsiteY1" fmla="*/ 812800 h 812800"/>
                  <a:gd name="connsiteX2" fmla="*/ 228600 w 444500"/>
                  <a:gd name="connsiteY2" fmla="*/ 685800 h 812800"/>
                  <a:gd name="connsiteX3" fmla="*/ 139700 w 444500"/>
                  <a:gd name="connsiteY3" fmla="*/ 254000 h 812800"/>
                  <a:gd name="connsiteX4" fmla="*/ 0 w 444500"/>
                  <a:gd name="connsiteY4" fmla="*/ 0 h 812800"/>
                  <a:gd name="connsiteX5" fmla="*/ 215900 w 444500"/>
                  <a:gd name="connsiteY5" fmla="*/ 50800 h 812800"/>
                  <a:gd name="connsiteX0" fmla="*/ 330200 w 444500"/>
                  <a:gd name="connsiteY0" fmla="*/ 215900 h 812800"/>
                  <a:gd name="connsiteX1" fmla="*/ 444500 w 444500"/>
                  <a:gd name="connsiteY1" fmla="*/ 812800 h 812800"/>
                  <a:gd name="connsiteX2" fmla="*/ 228600 w 444500"/>
                  <a:gd name="connsiteY2" fmla="*/ 685800 h 812800"/>
                  <a:gd name="connsiteX3" fmla="*/ 139700 w 444500"/>
                  <a:gd name="connsiteY3" fmla="*/ 254000 h 812800"/>
                  <a:gd name="connsiteX4" fmla="*/ 0 w 444500"/>
                  <a:gd name="connsiteY4" fmla="*/ 0 h 812800"/>
                  <a:gd name="connsiteX5" fmla="*/ 215900 w 444500"/>
                  <a:gd name="connsiteY5" fmla="*/ 50800 h 812800"/>
                  <a:gd name="connsiteX6" fmla="*/ 330200 w 444500"/>
                  <a:gd name="connsiteY6" fmla="*/ 215900 h 812800"/>
                  <a:gd name="connsiteX0" fmla="*/ 417438 w 531738"/>
                  <a:gd name="connsiteY0" fmla="*/ 281330 h 878230"/>
                  <a:gd name="connsiteX1" fmla="*/ 531738 w 531738"/>
                  <a:gd name="connsiteY1" fmla="*/ 878230 h 878230"/>
                  <a:gd name="connsiteX2" fmla="*/ 315838 w 531738"/>
                  <a:gd name="connsiteY2" fmla="*/ 751230 h 878230"/>
                  <a:gd name="connsiteX3" fmla="*/ 226938 w 531738"/>
                  <a:gd name="connsiteY3" fmla="*/ 319430 h 878230"/>
                  <a:gd name="connsiteX4" fmla="*/ 0 w 531738"/>
                  <a:gd name="connsiteY4" fmla="*/ 0 h 878230"/>
                  <a:gd name="connsiteX5" fmla="*/ 303138 w 531738"/>
                  <a:gd name="connsiteY5" fmla="*/ 116230 h 878230"/>
                  <a:gd name="connsiteX6" fmla="*/ 417438 w 531738"/>
                  <a:gd name="connsiteY6" fmla="*/ 281330 h 878230"/>
                  <a:gd name="connsiteX0" fmla="*/ 398743 w 513043"/>
                  <a:gd name="connsiteY0" fmla="*/ 287561 h 884461"/>
                  <a:gd name="connsiteX1" fmla="*/ 513043 w 513043"/>
                  <a:gd name="connsiteY1" fmla="*/ 884461 h 884461"/>
                  <a:gd name="connsiteX2" fmla="*/ 297143 w 513043"/>
                  <a:gd name="connsiteY2" fmla="*/ 757461 h 884461"/>
                  <a:gd name="connsiteX3" fmla="*/ 208243 w 513043"/>
                  <a:gd name="connsiteY3" fmla="*/ 325661 h 884461"/>
                  <a:gd name="connsiteX4" fmla="*/ 0 w 513043"/>
                  <a:gd name="connsiteY4" fmla="*/ 0 h 884461"/>
                  <a:gd name="connsiteX5" fmla="*/ 284443 w 513043"/>
                  <a:gd name="connsiteY5" fmla="*/ 122461 h 884461"/>
                  <a:gd name="connsiteX6" fmla="*/ 398743 w 513043"/>
                  <a:gd name="connsiteY6" fmla="*/ 287561 h 884461"/>
                  <a:gd name="connsiteX0" fmla="*/ 408090 w 522390"/>
                  <a:gd name="connsiteY0" fmla="*/ 284446 h 881346"/>
                  <a:gd name="connsiteX1" fmla="*/ 522390 w 522390"/>
                  <a:gd name="connsiteY1" fmla="*/ 881346 h 881346"/>
                  <a:gd name="connsiteX2" fmla="*/ 306490 w 522390"/>
                  <a:gd name="connsiteY2" fmla="*/ 754346 h 881346"/>
                  <a:gd name="connsiteX3" fmla="*/ 217590 w 522390"/>
                  <a:gd name="connsiteY3" fmla="*/ 322546 h 881346"/>
                  <a:gd name="connsiteX4" fmla="*/ 0 w 522390"/>
                  <a:gd name="connsiteY4" fmla="*/ 0 h 881346"/>
                  <a:gd name="connsiteX5" fmla="*/ 293790 w 522390"/>
                  <a:gd name="connsiteY5" fmla="*/ 119346 h 881346"/>
                  <a:gd name="connsiteX6" fmla="*/ 408090 w 522390"/>
                  <a:gd name="connsiteY6" fmla="*/ 284446 h 881346"/>
                  <a:gd name="connsiteX0" fmla="*/ 408090 w 500580"/>
                  <a:gd name="connsiteY0" fmla="*/ 284446 h 828379"/>
                  <a:gd name="connsiteX1" fmla="*/ 500580 w 500580"/>
                  <a:gd name="connsiteY1" fmla="*/ 828379 h 828379"/>
                  <a:gd name="connsiteX2" fmla="*/ 306490 w 500580"/>
                  <a:gd name="connsiteY2" fmla="*/ 754346 h 828379"/>
                  <a:gd name="connsiteX3" fmla="*/ 217590 w 500580"/>
                  <a:gd name="connsiteY3" fmla="*/ 322546 h 828379"/>
                  <a:gd name="connsiteX4" fmla="*/ 0 w 500580"/>
                  <a:gd name="connsiteY4" fmla="*/ 0 h 828379"/>
                  <a:gd name="connsiteX5" fmla="*/ 293790 w 500580"/>
                  <a:gd name="connsiteY5" fmla="*/ 119346 h 828379"/>
                  <a:gd name="connsiteX6" fmla="*/ 408090 w 500580"/>
                  <a:gd name="connsiteY6" fmla="*/ 284446 h 828379"/>
                  <a:gd name="connsiteX0" fmla="*/ 408090 w 500580"/>
                  <a:gd name="connsiteY0" fmla="*/ 284446 h 828379"/>
                  <a:gd name="connsiteX1" fmla="*/ 500580 w 500580"/>
                  <a:gd name="connsiteY1" fmla="*/ 828379 h 828379"/>
                  <a:gd name="connsiteX2" fmla="*/ 287796 w 500580"/>
                  <a:gd name="connsiteY2" fmla="*/ 732536 h 828379"/>
                  <a:gd name="connsiteX3" fmla="*/ 217590 w 500580"/>
                  <a:gd name="connsiteY3" fmla="*/ 322546 h 828379"/>
                  <a:gd name="connsiteX4" fmla="*/ 0 w 500580"/>
                  <a:gd name="connsiteY4" fmla="*/ 0 h 828379"/>
                  <a:gd name="connsiteX5" fmla="*/ 293790 w 500580"/>
                  <a:gd name="connsiteY5" fmla="*/ 119346 h 828379"/>
                  <a:gd name="connsiteX6" fmla="*/ 408090 w 500580"/>
                  <a:gd name="connsiteY6" fmla="*/ 284446 h 828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00580" h="828379">
                    <a:moveTo>
                      <a:pt x="408090" y="284446"/>
                    </a:moveTo>
                    <a:lnTo>
                      <a:pt x="500580" y="828379"/>
                    </a:lnTo>
                    <a:lnTo>
                      <a:pt x="287796" y="732536"/>
                    </a:lnTo>
                    <a:lnTo>
                      <a:pt x="217590" y="322546"/>
                    </a:lnTo>
                    <a:lnTo>
                      <a:pt x="0" y="0"/>
                    </a:lnTo>
                    <a:lnTo>
                      <a:pt x="293790" y="119346"/>
                    </a:lnTo>
                    <a:lnTo>
                      <a:pt x="408090" y="284446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3019789" y="1205186"/>
                <a:ext cx="456202" cy="621211"/>
              </a:xfrm>
              <a:custGeom>
                <a:avLst/>
                <a:gdLst>
                  <a:gd name="connsiteX0" fmla="*/ 304800 w 596900"/>
                  <a:gd name="connsiteY0" fmla="*/ 12700 h 812800"/>
                  <a:gd name="connsiteX1" fmla="*/ 152400 w 596900"/>
                  <a:gd name="connsiteY1" fmla="*/ 292100 h 812800"/>
                  <a:gd name="connsiteX2" fmla="*/ 88900 w 596900"/>
                  <a:gd name="connsiteY2" fmla="*/ 469900 h 812800"/>
                  <a:gd name="connsiteX3" fmla="*/ 0 w 596900"/>
                  <a:gd name="connsiteY3" fmla="*/ 558800 h 812800"/>
                  <a:gd name="connsiteX4" fmla="*/ 165100 w 596900"/>
                  <a:gd name="connsiteY4" fmla="*/ 812800 h 812800"/>
                  <a:gd name="connsiteX5" fmla="*/ 596900 w 596900"/>
                  <a:gd name="connsiteY5" fmla="*/ 254000 h 812800"/>
                  <a:gd name="connsiteX6" fmla="*/ 520700 w 596900"/>
                  <a:gd name="connsiteY6" fmla="*/ 0 h 812800"/>
                  <a:gd name="connsiteX7" fmla="*/ 304800 w 596900"/>
                  <a:gd name="connsiteY7" fmla="*/ 12700 h 812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96900" h="812800">
                    <a:moveTo>
                      <a:pt x="304800" y="12700"/>
                    </a:moveTo>
                    <a:lnTo>
                      <a:pt x="152400" y="292100"/>
                    </a:lnTo>
                    <a:lnTo>
                      <a:pt x="88900" y="469900"/>
                    </a:lnTo>
                    <a:lnTo>
                      <a:pt x="0" y="558800"/>
                    </a:lnTo>
                    <a:lnTo>
                      <a:pt x="165100" y="812800"/>
                    </a:lnTo>
                    <a:lnTo>
                      <a:pt x="596900" y="254000"/>
                    </a:lnTo>
                    <a:lnTo>
                      <a:pt x="520700" y="0"/>
                    </a:lnTo>
                    <a:lnTo>
                      <a:pt x="304800" y="12700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3165385" y="1059590"/>
                <a:ext cx="223248" cy="213360"/>
              </a:xfrm>
              <a:custGeom>
                <a:avLst/>
                <a:gdLst>
                  <a:gd name="connsiteX0" fmla="*/ 292100 w 292100"/>
                  <a:gd name="connsiteY0" fmla="*/ 38100 h 266700"/>
                  <a:gd name="connsiteX1" fmla="*/ 38100 w 292100"/>
                  <a:gd name="connsiteY1" fmla="*/ 0 h 266700"/>
                  <a:gd name="connsiteX2" fmla="*/ 0 w 292100"/>
                  <a:gd name="connsiteY2" fmla="*/ 139700 h 266700"/>
                  <a:gd name="connsiteX3" fmla="*/ 0 w 292100"/>
                  <a:gd name="connsiteY3" fmla="*/ 139700 h 266700"/>
                  <a:gd name="connsiteX4" fmla="*/ 203200 w 292100"/>
                  <a:gd name="connsiteY4" fmla="*/ 266700 h 266700"/>
                  <a:gd name="connsiteX5" fmla="*/ 292100 w 292100"/>
                  <a:gd name="connsiteY5" fmla="*/ 38100 h 266700"/>
                  <a:gd name="connsiteX0" fmla="*/ 292100 w 292100"/>
                  <a:gd name="connsiteY0" fmla="*/ 38100 h 279163"/>
                  <a:gd name="connsiteX1" fmla="*/ 38100 w 292100"/>
                  <a:gd name="connsiteY1" fmla="*/ 0 h 279163"/>
                  <a:gd name="connsiteX2" fmla="*/ 0 w 292100"/>
                  <a:gd name="connsiteY2" fmla="*/ 139700 h 279163"/>
                  <a:gd name="connsiteX3" fmla="*/ 0 w 292100"/>
                  <a:gd name="connsiteY3" fmla="*/ 139700 h 279163"/>
                  <a:gd name="connsiteX4" fmla="*/ 237473 w 292100"/>
                  <a:gd name="connsiteY4" fmla="*/ 279163 h 279163"/>
                  <a:gd name="connsiteX5" fmla="*/ 292100 w 292100"/>
                  <a:gd name="connsiteY5" fmla="*/ 38100 h 279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2100" h="279163">
                    <a:moveTo>
                      <a:pt x="292100" y="38100"/>
                    </a:moveTo>
                    <a:lnTo>
                      <a:pt x="38100" y="0"/>
                    </a:lnTo>
                    <a:lnTo>
                      <a:pt x="0" y="139700"/>
                    </a:lnTo>
                    <a:lnTo>
                      <a:pt x="0" y="139700"/>
                    </a:lnTo>
                    <a:lnTo>
                      <a:pt x="237473" y="279163"/>
                    </a:lnTo>
                    <a:lnTo>
                      <a:pt x="292100" y="3810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5" name="Freeform 1024"/>
              <p:cNvSpPr/>
              <p:nvPr/>
            </p:nvSpPr>
            <p:spPr>
              <a:xfrm>
                <a:off x="3194505" y="1030470"/>
                <a:ext cx="601208" cy="80214"/>
              </a:xfrm>
              <a:custGeom>
                <a:avLst/>
                <a:gdLst>
                  <a:gd name="connsiteX0" fmla="*/ 279400 w 812800"/>
                  <a:gd name="connsiteY0" fmla="*/ 114300 h 127000"/>
                  <a:gd name="connsiteX1" fmla="*/ 0 w 812800"/>
                  <a:gd name="connsiteY1" fmla="*/ 25400 h 127000"/>
                  <a:gd name="connsiteX2" fmla="*/ 533400 w 812800"/>
                  <a:gd name="connsiteY2" fmla="*/ 0 h 127000"/>
                  <a:gd name="connsiteX3" fmla="*/ 812800 w 812800"/>
                  <a:gd name="connsiteY3" fmla="*/ 127000 h 127000"/>
                  <a:gd name="connsiteX4" fmla="*/ 190500 w 812800"/>
                  <a:gd name="connsiteY4" fmla="*/ 127000 h 127000"/>
                  <a:gd name="connsiteX0" fmla="*/ 279400 w 797221"/>
                  <a:gd name="connsiteY0" fmla="*/ 114300 h 127000"/>
                  <a:gd name="connsiteX1" fmla="*/ 0 w 797221"/>
                  <a:gd name="connsiteY1" fmla="*/ 25400 h 127000"/>
                  <a:gd name="connsiteX2" fmla="*/ 533400 w 797221"/>
                  <a:gd name="connsiteY2" fmla="*/ 0 h 127000"/>
                  <a:gd name="connsiteX3" fmla="*/ 797221 w 797221"/>
                  <a:gd name="connsiteY3" fmla="*/ 95844 h 127000"/>
                  <a:gd name="connsiteX4" fmla="*/ 190500 w 797221"/>
                  <a:gd name="connsiteY4" fmla="*/ 127000 h 127000"/>
                  <a:gd name="connsiteX0" fmla="*/ 279400 w 797221"/>
                  <a:gd name="connsiteY0" fmla="*/ 114300 h 127000"/>
                  <a:gd name="connsiteX1" fmla="*/ 0 w 797221"/>
                  <a:gd name="connsiteY1" fmla="*/ 25400 h 127000"/>
                  <a:gd name="connsiteX2" fmla="*/ 533400 w 797221"/>
                  <a:gd name="connsiteY2" fmla="*/ 0 h 127000"/>
                  <a:gd name="connsiteX3" fmla="*/ 797221 w 797221"/>
                  <a:gd name="connsiteY3" fmla="*/ 95844 h 127000"/>
                  <a:gd name="connsiteX4" fmla="*/ 190500 w 797221"/>
                  <a:gd name="connsiteY4" fmla="*/ 127000 h 127000"/>
                  <a:gd name="connsiteX5" fmla="*/ 279400 w 797221"/>
                  <a:gd name="connsiteY5" fmla="*/ 114300 h 127000"/>
                  <a:gd name="connsiteX0" fmla="*/ 279400 w 797221"/>
                  <a:gd name="connsiteY0" fmla="*/ 114300 h 114301"/>
                  <a:gd name="connsiteX1" fmla="*/ 0 w 797221"/>
                  <a:gd name="connsiteY1" fmla="*/ 25400 h 114301"/>
                  <a:gd name="connsiteX2" fmla="*/ 533400 w 797221"/>
                  <a:gd name="connsiteY2" fmla="*/ 0 h 114301"/>
                  <a:gd name="connsiteX3" fmla="*/ 797221 w 797221"/>
                  <a:gd name="connsiteY3" fmla="*/ 95844 h 114301"/>
                  <a:gd name="connsiteX4" fmla="*/ 279400 w 797221"/>
                  <a:gd name="connsiteY4" fmla="*/ 114300 h 114301"/>
                  <a:gd name="connsiteX0" fmla="*/ 232665 w 797221"/>
                  <a:gd name="connsiteY0" fmla="*/ 104954 h 104954"/>
                  <a:gd name="connsiteX1" fmla="*/ 0 w 797221"/>
                  <a:gd name="connsiteY1" fmla="*/ 25400 h 104954"/>
                  <a:gd name="connsiteX2" fmla="*/ 533400 w 797221"/>
                  <a:gd name="connsiteY2" fmla="*/ 0 h 104954"/>
                  <a:gd name="connsiteX3" fmla="*/ 797221 w 797221"/>
                  <a:gd name="connsiteY3" fmla="*/ 95844 h 104954"/>
                  <a:gd name="connsiteX4" fmla="*/ 232665 w 797221"/>
                  <a:gd name="connsiteY4" fmla="*/ 104954 h 104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97221" h="104954">
                    <a:moveTo>
                      <a:pt x="232665" y="104954"/>
                    </a:moveTo>
                    <a:lnTo>
                      <a:pt x="0" y="25400"/>
                    </a:lnTo>
                    <a:lnTo>
                      <a:pt x="533400" y="0"/>
                    </a:lnTo>
                    <a:lnTo>
                      <a:pt x="797221" y="95844"/>
                    </a:lnTo>
                    <a:lnTo>
                      <a:pt x="232665" y="104954"/>
                    </a:lnTo>
                    <a:close/>
                  </a:path>
                </a:pathLst>
              </a:custGeom>
              <a:solidFill>
                <a:srgbClr val="E4E4E4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7" name="Freeform 1026"/>
              <p:cNvSpPr/>
              <p:nvPr/>
            </p:nvSpPr>
            <p:spPr>
              <a:xfrm>
                <a:off x="2272394" y="1030470"/>
                <a:ext cx="592274" cy="97064"/>
              </a:xfrm>
              <a:custGeom>
                <a:avLst/>
                <a:gdLst>
                  <a:gd name="connsiteX0" fmla="*/ 787400 w 787400"/>
                  <a:gd name="connsiteY0" fmla="*/ 101600 h 127000"/>
                  <a:gd name="connsiteX1" fmla="*/ 596900 w 787400"/>
                  <a:gd name="connsiteY1" fmla="*/ 0 h 127000"/>
                  <a:gd name="connsiteX2" fmla="*/ 0 w 787400"/>
                  <a:gd name="connsiteY2" fmla="*/ 38100 h 127000"/>
                  <a:gd name="connsiteX3" fmla="*/ 203200 w 787400"/>
                  <a:gd name="connsiteY3" fmla="*/ 127000 h 127000"/>
                  <a:gd name="connsiteX4" fmla="*/ 787400 w 787400"/>
                  <a:gd name="connsiteY4" fmla="*/ 101600 h 127000"/>
                  <a:gd name="connsiteX0" fmla="*/ 759359 w 759359"/>
                  <a:gd name="connsiteY0" fmla="*/ 101600 h 127000"/>
                  <a:gd name="connsiteX1" fmla="*/ 596900 w 759359"/>
                  <a:gd name="connsiteY1" fmla="*/ 0 h 127000"/>
                  <a:gd name="connsiteX2" fmla="*/ 0 w 759359"/>
                  <a:gd name="connsiteY2" fmla="*/ 38100 h 127000"/>
                  <a:gd name="connsiteX3" fmla="*/ 203200 w 759359"/>
                  <a:gd name="connsiteY3" fmla="*/ 127000 h 127000"/>
                  <a:gd name="connsiteX4" fmla="*/ 759359 w 759359"/>
                  <a:gd name="connsiteY4" fmla="*/ 101600 h 127000"/>
                  <a:gd name="connsiteX0" fmla="*/ 774938 w 774938"/>
                  <a:gd name="connsiteY0" fmla="*/ 95369 h 127000"/>
                  <a:gd name="connsiteX1" fmla="*/ 596900 w 774938"/>
                  <a:gd name="connsiteY1" fmla="*/ 0 h 127000"/>
                  <a:gd name="connsiteX2" fmla="*/ 0 w 774938"/>
                  <a:gd name="connsiteY2" fmla="*/ 38100 h 127000"/>
                  <a:gd name="connsiteX3" fmla="*/ 203200 w 774938"/>
                  <a:gd name="connsiteY3" fmla="*/ 127000 h 127000"/>
                  <a:gd name="connsiteX4" fmla="*/ 774938 w 774938"/>
                  <a:gd name="connsiteY4" fmla="*/ 95369 h 12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4938" h="127000">
                    <a:moveTo>
                      <a:pt x="774938" y="95369"/>
                    </a:moveTo>
                    <a:lnTo>
                      <a:pt x="596900" y="0"/>
                    </a:lnTo>
                    <a:lnTo>
                      <a:pt x="0" y="38100"/>
                    </a:lnTo>
                    <a:lnTo>
                      <a:pt x="203200" y="127000"/>
                    </a:lnTo>
                    <a:lnTo>
                      <a:pt x="774938" y="95369"/>
                    </a:lnTo>
                    <a:close/>
                  </a:path>
                </a:pathLst>
              </a:custGeom>
              <a:solidFill>
                <a:srgbClr val="E4E4E4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9" name="Freeform 1028"/>
              <p:cNvSpPr/>
              <p:nvPr/>
            </p:nvSpPr>
            <p:spPr>
              <a:xfrm>
                <a:off x="2267814" y="1059770"/>
                <a:ext cx="252004" cy="483303"/>
              </a:xfrm>
              <a:custGeom>
                <a:avLst/>
                <a:gdLst>
                  <a:gd name="connsiteX0" fmla="*/ 190500 w 317500"/>
                  <a:gd name="connsiteY0" fmla="*/ 88900 h 685800"/>
                  <a:gd name="connsiteX1" fmla="*/ 317500 w 317500"/>
                  <a:gd name="connsiteY1" fmla="*/ 685800 h 685800"/>
                  <a:gd name="connsiteX2" fmla="*/ 101600 w 317500"/>
                  <a:gd name="connsiteY2" fmla="*/ 533400 h 685800"/>
                  <a:gd name="connsiteX3" fmla="*/ 0 w 317500"/>
                  <a:gd name="connsiteY3" fmla="*/ 0 h 685800"/>
                  <a:gd name="connsiteX4" fmla="*/ 190500 w 317500"/>
                  <a:gd name="connsiteY4" fmla="*/ 88900 h 685800"/>
                  <a:gd name="connsiteX0" fmla="*/ 209972 w 336972"/>
                  <a:gd name="connsiteY0" fmla="*/ 101842 h 698742"/>
                  <a:gd name="connsiteX1" fmla="*/ 336972 w 336972"/>
                  <a:gd name="connsiteY1" fmla="*/ 698742 h 698742"/>
                  <a:gd name="connsiteX2" fmla="*/ 121072 w 336972"/>
                  <a:gd name="connsiteY2" fmla="*/ 546342 h 698742"/>
                  <a:gd name="connsiteX3" fmla="*/ 0 w 336972"/>
                  <a:gd name="connsiteY3" fmla="*/ 0 h 698742"/>
                  <a:gd name="connsiteX4" fmla="*/ 209972 w 336972"/>
                  <a:gd name="connsiteY4" fmla="*/ 101842 h 698742"/>
                  <a:gd name="connsiteX0" fmla="*/ 209972 w 343464"/>
                  <a:gd name="connsiteY0" fmla="*/ 101842 h 656681"/>
                  <a:gd name="connsiteX1" fmla="*/ 343464 w 343464"/>
                  <a:gd name="connsiteY1" fmla="*/ 656681 h 656681"/>
                  <a:gd name="connsiteX2" fmla="*/ 121072 w 343464"/>
                  <a:gd name="connsiteY2" fmla="*/ 546342 h 656681"/>
                  <a:gd name="connsiteX3" fmla="*/ 0 w 343464"/>
                  <a:gd name="connsiteY3" fmla="*/ 0 h 656681"/>
                  <a:gd name="connsiteX4" fmla="*/ 209972 w 343464"/>
                  <a:gd name="connsiteY4" fmla="*/ 101842 h 6566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3464" h="656681">
                    <a:moveTo>
                      <a:pt x="209972" y="101842"/>
                    </a:moveTo>
                    <a:lnTo>
                      <a:pt x="343464" y="656681"/>
                    </a:lnTo>
                    <a:lnTo>
                      <a:pt x="121072" y="546342"/>
                    </a:lnTo>
                    <a:lnTo>
                      <a:pt x="0" y="0"/>
                    </a:lnTo>
                    <a:lnTo>
                      <a:pt x="209972" y="101842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2427697" y="1108121"/>
                <a:ext cx="1368606" cy="1698624"/>
              </a:xfrm>
              <a:custGeom>
                <a:avLst/>
                <a:gdLst>
                  <a:gd name="connsiteX0" fmla="*/ 50800 w 1790700"/>
                  <a:gd name="connsiteY0" fmla="*/ 330200 h 2222500"/>
                  <a:gd name="connsiteX1" fmla="*/ 114300 w 1790700"/>
                  <a:gd name="connsiteY1" fmla="*/ 558800 h 2222500"/>
                  <a:gd name="connsiteX2" fmla="*/ 190500 w 1790700"/>
                  <a:gd name="connsiteY2" fmla="*/ 647700 h 2222500"/>
                  <a:gd name="connsiteX3" fmla="*/ 292100 w 1790700"/>
                  <a:gd name="connsiteY3" fmla="*/ 723900 h 2222500"/>
                  <a:gd name="connsiteX4" fmla="*/ 342900 w 1790700"/>
                  <a:gd name="connsiteY4" fmla="*/ 889000 h 2222500"/>
                  <a:gd name="connsiteX5" fmla="*/ 342900 w 1790700"/>
                  <a:gd name="connsiteY5" fmla="*/ 889000 h 2222500"/>
                  <a:gd name="connsiteX6" fmla="*/ 342900 w 1790700"/>
                  <a:gd name="connsiteY6" fmla="*/ 889000 h 2222500"/>
                  <a:gd name="connsiteX7" fmla="*/ 406400 w 1790700"/>
                  <a:gd name="connsiteY7" fmla="*/ 1282700 h 2222500"/>
                  <a:gd name="connsiteX8" fmla="*/ 546100 w 1790700"/>
                  <a:gd name="connsiteY8" fmla="*/ 1422400 h 2222500"/>
                  <a:gd name="connsiteX9" fmla="*/ 609600 w 1790700"/>
                  <a:gd name="connsiteY9" fmla="*/ 1663700 h 2222500"/>
                  <a:gd name="connsiteX10" fmla="*/ 685800 w 1790700"/>
                  <a:gd name="connsiteY10" fmla="*/ 2019300 h 2222500"/>
                  <a:gd name="connsiteX11" fmla="*/ 660400 w 1790700"/>
                  <a:gd name="connsiteY11" fmla="*/ 2222500 h 2222500"/>
                  <a:gd name="connsiteX12" fmla="*/ 1282700 w 1790700"/>
                  <a:gd name="connsiteY12" fmla="*/ 2209800 h 2222500"/>
                  <a:gd name="connsiteX13" fmla="*/ 1257300 w 1790700"/>
                  <a:gd name="connsiteY13" fmla="*/ 1905000 h 2222500"/>
                  <a:gd name="connsiteX14" fmla="*/ 1244600 w 1790700"/>
                  <a:gd name="connsiteY14" fmla="*/ 1244600 h 2222500"/>
                  <a:gd name="connsiteX15" fmla="*/ 1371600 w 1790700"/>
                  <a:gd name="connsiteY15" fmla="*/ 914400 h 2222500"/>
                  <a:gd name="connsiteX16" fmla="*/ 1625600 w 1790700"/>
                  <a:gd name="connsiteY16" fmla="*/ 609600 h 2222500"/>
                  <a:gd name="connsiteX17" fmla="*/ 1790700 w 1790700"/>
                  <a:gd name="connsiteY17" fmla="*/ 139700 h 2222500"/>
                  <a:gd name="connsiteX18" fmla="*/ 1790700 w 1790700"/>
                  <a:gd name="connsiteY18" fmla="*/ 0 h 2222500"/>
                  <a:gd name="connsiteX19" fmla="*/ 1219200 w 1790700"/>
                  <a:gd name="connsiteY19" fmla="*/ 0 h 2222500"/>
                  <a:gd name="connsiteX20" fmla="*/ 1206500 w 1790700"/>
                  <a:gd name="connsiteY20" fmla="*/ 127000 h 2222500"/>
                  <a:gd name="connsiteX21" fmla="*/ 1181100 w 1790700"/>
                  <a:gd name="connsiteY21" fmla="*/ 203200 h 2222500"/>
                  <a:gd name="connsiteX22" fmla="*/ 1231900 w 1790700"/>
                  <a:gd name="connsiteY22" fmla="*/ 254000 h 2222500"/>
                  <a:gd name="connsiteX23" fmla="*/ 1155700 w 1790700"/>
                  <a:gd name="connsiteY23" fmla="*/ 406400 h 2222500"/>
                  <a:gd name="connsiteX24" fmla="*/ 1028700 w 1790700"/>
                  <a:gd name="connsiteY24" fmla="*/ 609600 h 2222500"/>
                  <a:gd name="connsiteX25" fmla="*/ 889000 w 1790700"/>
                  <a:gd name="connsiteY25" fmla="*/ 749300 h 2222500"/>
                  <a:gd name="connsiteX26" fmla="*/ 584200 w 1790700"/>
                  <a:gd name="connsiteY26" fmla="*/ 304800 h 2222500"/>
                  <a:gd name="connsiteX27" fmla="*/ 647700 w 1790700"/>
                  <a:gd name="connsiteY27" fmla="*/ 152400 h 2222500"/>
                  <a:gd name="connsiteX28" fmla="*/ 596900 w 1790700"/>
                  <a:gd name="connsiteY28" fmla="*/ 63500 h 2222500"/>
                  <a:gd name="connsiteX29" fmla="*/ 571500 w 1790700"/>
                  <a:gd name="connsiteY29" fmla="*/ 0 h 2222500"/>
                  <a:gd name="connsiteX30" fmla="*/ 0 w 1790700"/>
                  <a:gd name="connsiteY30" fmla="*/ 25400 h 2222500"/>
                  <a:gd name="connsiteX31" fmla="*/ 50800 w 1790700"/>
                  <a:gd name="connsiteY31" fmla="*/ 330200 h 2222500"/>
                  <a:gd name="connsiteX0" fmla="*/ 50800 w 1790700"/>
                  <a:gd name="connsiteY0" fmla="*/ 330200 h 2222500"/>
                  <a:gd name="connsiteX1" fmla="*/ 114300 w 1790700"/>
                  <a:gd name="connsiteY1" fmla="*/ 558800 h 2222500"/>
                  <a:gd name="connsiteX2" fmla="*/ 190500 w 1790700"/>
                  <a:gd name="connsiteY2" fmla="*/ 647700 h 2222500"/>
                  <a:gd name="connsiteX3" fmla="*/ 292100 w 1790700"/>
                  <a:gd name="connsiteY3" fmla="*/ 723900 h 2222500"/>
                  <a:gd name="connsiteX4" fmla="*/ 342900 w 1790700"/>
                  <a:gd name="connsiteY4" fmla="*/ 889000 h 2222500"/>
                  <a:gd name="connsiteX5" fmla="*/ 342900 w 1790700"/>
                  <a:gd name="connsiteY5" fmla="*/ 889000 h 2222500"/>
                  <a:gd name="connsiteX6" fmla="*/ 342900 w 1790700"/>
                  <a:gd name="connsiteY6" fmla="*/ 889000 h 2222500"/>
                  <a:gd name="connsiteX7" fmla="*/ 406400 w 1790700"/>
                  <a:gd name="connsiteY7" fmla="*/ 1282700 h 2222500"/>
                  <a:gd name="connsiteX8" fmla="*/ 546100 w 1790700"/>
                  <a:gd name="connsiteY8" fmla="*/ 1422400 h 2222500"/>
                  <a:gd name="connsiteX9" fmla="*/ 609600 w 1790700"/>
                  <a:gd name="connsiteY9" fmla="*/ 1663700 h 2222500"/>
                  <a:gd name="connsiteX10" fmla="*/ 685800 w 1790700"/>
                  <a:gd name="connsiteY10" fmla="*/ 2019300 h 2222500"/>
                  <a:gd name="connsiteX11" fmla="*/ 660400 w 1790700"/>
                  <a:gd name="connsiteY11" fmla="*/ 2222500 h 2222500"/>
                  <a:gd name="connsiteX12" fmla="*/ 1282700 w 1790700"/>
                  <a:gd name="connsiteY12" fmla="*/ 2209800 h 2222500"/>
                  <a:gd name="connsiteX13" fmla="*/ 1257300 w 1790700"/>
                  <a:gd name="connsiteY13" fmla="*/ 1905000 h 2222500"/>
                  <a:gd name="connsiteX14" fmla="*/ 1244600 w 1790700"/>
                  <a:gd name="connsiteY14" fmla="*/ 1244600 h 2222500"/>
                  <a:gd name="connsiteX15" fmla="*/ 1371600 w 1790700"/>
                  <a:gd name="connsiteY15" fmla="*/ 914400 h 2222500"/>
                  <a:gd name="connsiteX16" fmla="*/ 1625600 w 1790700"/>
                  <a:gd name="connsiteY16" fmla="*/ 609600 h 2222500"/>
                  <a:gd name="connsiteX17" fmla="*/ 1790700 w 1790700"/>
                  <a:gd name="connsiteY17" fmla="*/ 139700 h 2222500"/>
                  <a:gd name="connsiteX18" fmla="*/ 1790700 w 1790700"/>
                  <a:gd name="connsiteY18" fmla="*/ 0 h 2222500"/>
                  <a:gd name="connsiteX19" fmla="*/ 1219200 w 1790700"/>
                  <a:gd name="connsiteY19" fmla="*/ 0 h 2222500"/>
                  <a:gd name="connsiteX20" fmla="*/ 1206500 w 1790700"/>
                  <a:gd name="connsiteY20" fmla="*/ 127000 h 2222500"/>
                  <a:gd name="connsiteX21" fmla="*/ 1181100 w 1790700"/>
                  <a:gd name="connsiteY21" fmla="*/ 203200 h 2222500"/>
                  <a:gd name="connsiteX22" fmla="*/ 1231900 w 1790700"/>
                  <a:gd name="connsiteY22" fmla="*/ 254000 h 2222500"/>
                  <a:gd name="connsiteX23" fmla="*/ 1155700 w 1790700"/>
                  <a:gd name="connsiteY23" fmla="*/ 406400 h 2222500"/>
                  <a:gd name="connsiteX24" fmla="*/ 1028700 w 1790700"/>
                  <a:gd name="connsiteY24" fmla="*/ 609600 h 2222500"/>
                  <a:gd name="connsiteX25" fmla="*/ 889000 w 1790700"/>
                  <a:gd name="connsiteY25" fmla="*/ 749300 h 2222500"/>
                  <a:gd name="connsiteX26" fmla="*/ 584200 w 1790700"/>
                  <a:gd name="connsiteY26" fmla="*/ 304800 h 2222500"/>
                  <a:gd name="connsiteX27" fmla="*/ 596900 w 1790700"/>
                  <a:gd name="connsiteY27" fmla="*/ 63500 h 2222500"/>
                  <a:gd name="connsiteX28" fmla="*/ 571500 w 1790700"/>
                  <a:gd name="connsiteY28" fmla="*/ 0 h 2222500"/>
                  <a:gd name="connsiteX29" fmla="*/ 0 w 1790700"/>
                  <a:gd name="connsiteY29" fmla="*/ 25400 h 2222500"/>
                  <a:gd name="connsiteX30" fmla="*/ 50800 w 1790700"/>
                  <a:gd name="connsiteY30" fmla="*/ 330200 h 2222500"/>
                  <a:gd name="connsiteX0" fmla="*/ 50800 w 1790700"/>
                  <a:gd name="connsiteY0" fmla="*/ 330200 h 2222500"/>
                  <a:gd name="connsiteX1" fmla="*/ 114300 w 1790700"/>
                  <a:gd name="connsiteY1" fmla="*/ 558800 h 2222500"/>
                  <a:gd name="connsiteX2" fmla="*/ 190500 w 1790700"/>
                  <a:gd name="connsiteY2" fmla="*/ 647700 h 2222500"/>
                  <a:gd name="connsiteX3" fmla="*/ 292100 w 1790700"/>
                  <a:gd name="connsiteY3" fmla="*/ 723900 h 2222500"/>
                  <a:gd name="connsiteX4" fmla="*/ 342900 w 1790700"/>
                  <a:gd name="connsiteY4" fmla="*/ 889000 h 2222500"/>
                  <a:gd name="connsiteX5" fmla="*/ 342900 w 1790700"/>
                  <a:gd name="connsiteY5" fmla="*/ 889000 h 2222500"/>
                  <a:gd name="connsiteX6" fmla="*/ 342900 w 1790700"/>
                  <a:gd name="connsiteY6" fmla="*/ 889000 h 2222500"/>
                  <a:gd name="connsiteX7" fmla="*/ 406400 w 1790700"/>
                  <a:gd name="connsiteY7" fmla="*/ 1282700 h 2222500"/>
                  <a:gd name="connsiteX8" fmla="*/ 546100 w 1790700"/>
                  <a:gd name="connsiteY8" fmla="*/ 1422400 h 2222500"/>
                  <a:gd name="connsiteX9" fmla="*/ 609600 w 1790700"/>
                  <a:gd name="connsiteY9" fmla="*/ 1663700 h 2222500"/>
                  <a:gd name="connsiteX10" fmla="*/ 685800 w 1790700"/>
                  <a:gd name="connsiteY10" fmla="*/ 2019300 h 2222500"/>
                  <a:gd name="connsiteX11" fmla="*/ 660400 w 1790700"/>
                  <a:gd name="connsiteY11" fmla="*/ 2222500 h 2222500"/>
                  <a:gd name="connsiteX12" fmla="*/ 1078851 w 1790700"/>
                  <a:gd name="connsiteY12" fmla="*/ 2164026 h 2222500"/>
                  <a:gd name="connsiteX13" fmla="*/ 1282700 w 1790700"/>
                  <a:gd name="connsiteY13" fmla="*/ 2209800 h 2222500"/>
                  <a:gd name="connsiteX14" fmla="*/ 1257300 w 1790700"/>
                  <a:gd name="connsiteY14" fmla="*/ 1905000 h 2222500"/>
                  <a:gd name="connsiteX15" fmla="*/ 1244600 w 1790700"/>
                  <a:gd name="connsiteY15" fmla="*/ 1244600 h 2222500"/>
                  <a:gd name="connsiteX16" fmla="*/ 1371600 w 1790700"/>
                  <a:gd name="connsiteY16" fmla="*/ 914400 h 2222500"/>
                  <a:gd name="connsiteX17" fmla="*/ 1625600 w 1790700"/>
                  <a:gd name="connsiteY17" fmla="*/ 609600 h 2222500"/>
                  <a:gd name="connsiteX18" fmla="*/ 1790700 w 1790700"/>
                  <a:gd name="connsiteY18" fmla="*/ 139700 h 2222500"/>
                  <a:gd name="connsiteX19" fmla="*/ 1790700 w 1790700"/>
                  <a:gd name="connsiteY19" fmla="*/ 0 h 2222500"/>
                  <a:gd name="connsiteX20" fmla="*/ 1219200 w 1790700"/>
                  <a:gd name="connsiteY20" fmla="*/ 0 h 2222500"/>
                  <a:gd name="connsiteX21" fmla="*/ 1206500 w 1790700"/>
                  <a:gd name="connsiteY21" fmla="*/ 127000 h 2222500"/>
                  <a:gd name="connsiteX22" fmla="*/ 1181100 w 1790700"/>
                  <a:gd name="connsiteY22" fmla="*/ 203200 h 2222500"/>
                  <a:gd name="connsiteX23" fmla="*/ 1231900 w 1790700"/>
                  <a:gd name="connsiteY23" fmla="*/ 254000 h 2222500"/>
                  <a:gd name="connsiteX24" fmla="*/ 1155700 w 1790700"/>
                  <a:gd name="connsiteY24" fmla="*/ 406400 h 2222500"/>
                  <a:gd name="connsiteX25" fmla="*/ 1028700 w 1790700"/>
                  <a:gd name="connsiteY25" fmla="*/ 609600 h 2222500"/>
                  <a:gd name="connsiteX26" fmla="*/ 889000 w 1790700"/>
                  <a:gd name="connsiteY26" fmla="*/ 749300 h 2222500"/>
                  <a:gd name="connsiteX27" fmla="*/ 584200 w 1790700"/>
                  <a:gd name="connsiteY27" fmla="*/ 304800 h 2222500"/>
                  <a:gd name="connsiteX28" fmla="*/ 596900 w 1790700"/>
                  <a:gd name="connsiteY28" fmla="*/ 63500 h 2222500"/>
                  <a:gd name="connsiteX29" fmla="*/ 571500 w 1790700"/>
                  <a:gd name="connsiteY29" fmla="*/ 0 h 2222500"/>
                  <a:gd name="connsiteX30" fmla="*/ 0 w 1790700"/>
                  <a:gd name="connsiteY30" fmla="*/ 25400 h 2222500"/>
                  <a:gd name="connsiteX31" fmla="*/ 50800 w 1790700"/>
                  <a:gd name="connsiteY31" fmla="*/ 330200 h 2222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790700" h="2222500">
                    <a:moveTo>
                      <a:pt x="50800" y="330200"/>
                    </a:moveTo>
                    <a:lnTo>
                      <a:pt x="114300" y="558800"/>
                    </a:lnTo>
                    <a:lnTo>
                      <a:pt x="190500" y="647700"/>
                    </a:lnTo>
                    <a:lnTo>
                      <a:pt x="292100" y="723900"/>
                    </a:lnTo>
                    <a:lnTo>
                      <a:pt x="342900" y="889000"/>
                    </a:lnTo>
                    <a:lnTo>
                      <a:pt x="342900" y="889000"/>
                    </a:lnTo>
                    <a:lnTo>
                      <a:pt x="342900" y="889000"/>
                    </a:lnTo>
                    <a:lnTo>
                      <a:pt x="406400" y="1282700"/>
                    </a:lnTo>
                    <a:lnTo>
                      <a:pt x="546100" y="1422400"/>
                    </a:lnTo>
                    <a:lnTo>
                      <a:pt x="609600" y="1663700"/>
                    </a:lnTo>
                    <a:lnTo>
                      <a:pt x="685800" y="2019300"/>
                    </a:lnTo>
                    <a:lnTo>
                      <a:pt x="660400" y="2222500"/>
                    </a:lnTo>
                    <a:cubicBezTo>
                      <a:pt x="754659" y="2219454"/>
                      <a:pt x="984592" y="2167072"/>
                      <a:pt x="1078851" y="2164026"/>
                    </a:cubicBezTo>
                    <a:lnTo>
                      <a:pt x="1282700" y="2209800"/>
                    </a:lnTo>
                    <a:lnTo>
                      <a:pt x="1257300" y="1905000"/>
                    </a:lnTo>
                    <a:lnTo>
                      <a:pt x="1244600" y="1244600"/>
                    </a:lnTo>
                    <a:lnTo>
                      <a:pt x="1371600" y="914400"/>
                    </a:lnTo>
                    <a:lnTo>
                      <a:pt x="1625600" y="609600"/>
                    </a:lnTo>
                    <a:lnTo>
                      <a:pt x="1790700" y="139700"/>
                    </a:lnTo>
                    <a:lnTo>
                      <a:pt x="1790700" y="0"/>
                    </a:lnTo>
                    <a:lnTo>
                      <a:pt x="1219200" y="0"/>
                    </a:lnTo>
                    <a:lnTo>
                      <a:pt x="1206500" y="127000"/>
                    </a:lnTo>
                    <a:lnTo>
                      <a:pt x="1181100" y="203200"/>
                    </a:lnTo>
                    <a:lnTo>
                      <a:pt x="1231900" y="254000"/>
                    </a:lnTo>
                    <a:lnTo>
                      <a:pt x="1155700" y="406400"/>
                    </a:lnTo>
                    <a:lnTo>
                      <a:pt x="1028700" y="609600"/>
                    </a:lnTo>
                    <a:lnTo>
                      <a:pt x="889000" y="749300"/>
                    </a:lnTo>
                    <a:lnTo>
                      <a:pt x="584200" y="304800"/>
                    </a:lnTo>
                    <a:lnTo>
                      <a:pt x="596900" y="63500"/>
                    </a:lnTo>
                    <a:lnTo>
                      <a:pt x="571500" y="0"/>
                    </a:lnTo>
                    <a:lnTo>
                      <a:pt x="0" y="25400"/>
                    </a:lnTo>
                    <a:lnTo>
                      <a:pt x="50800" y="33020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3" name="Freeform 1032"/>
              <p:cNvSpPr/>
              <p:nvPr/>
            </p:nvSpPr>
            <p:spPr>
              <a:xfrm>
                <a:off x="3854541" y="1049883"/>
                <a:ext cx="1135832" cy="74067"/>
              </a:xfrm>
              <a:custGeom>
                <a:avLst/>
                <a:gdLst>
                  <a:gd name="connsiteX0" fmla="*/ 241300 w 1498600"/>
                  <a:gd name="connsiteY0" fmla="*/ 88900 h 88900"/>
                  <a:gd name="connsiteX1" fmla="*/ 0 w 1498600"/>
                  <a:gd name="connsiteY1" fmla="*/ 12700 h 88900"/>
                  <a:gd name="connsiteX2" fmla="*/ 1295400 w 1498600"/>
                  <a:gd name="connsiteY2" fmla="*/ 0 h 88900"/>
                  <a:gd name="connsiteX3" fmla="*/ 1498600 w 1498600"/>
                  <a:gd name="connsiteY3" fmla="*/ 88900 h 88900"/>
                  <a:gd name="connsiteX4" fmla="*/ 241300 w 1498600"/>
                  <a:gd name="connsiteY4" fmla="*/ 88900 h 88900"/>
                  <a:gd name="connsiteX0" fmla="*/ 241300 w 1498600"/>
                  <a:gd name="connsiteY0" fmla="*/ 88900 h 88900"/>
                  <a:gd name="connsiteX1" fmla="*/ 0 w 1498600"/>
                  <a:gd name="connsiteY1" fmla="*/ 12700 h 88900"/>
                  <a:gd name="connsiteX2" fmla="*/ 1295400 w 1498600"/>
                  <a:gd name="connsiteY2" fmla="*/ 0 h 88900"/>
                  <a:gd name="connsiteX3" fmla="*/ 1498600 w 1498600"/>
                  <a:gd name="connsiteY3" fmla="*/ 70207 h 88900"/>
                  <a:gd name="connsiteX4" fmla="*/ 241300 w 1498600"/>
                  <a:gd name="connsiteY4" fmla="*/ 88900 h 88900"/>
                  <a:gd name="connsiteX0" fmla="*/ 241300 w 1511063"/>
                  <a:gd name="connsiteY0" fmla="*/ 88900 h 88901"/>
                  <a:gd name="connsiteX1" fmla="*/ 0 w 1511063"/>
                  <a:gd name="connsiteY1" fmla="*/ 12700 h 88901"/>
                  <a:gd name="connsiteX2" fmla="*/ 1295400 w 1511063"/>
                  <a:gd name="connsiteY2" fmla="*/ 0 h 88901"/>
                  <a:gd name="connsiteX3" fmla="*/ 1511063 w 1511063"/>
                  <a:gd name="connsiteY3" fmla="*/ 88901 h 88901"/>
                  <a:gd name="connsiteX4" fmla="*/ 241300 w 1511063"/>
                  <a:gd name="connsiteY4" fmla="*/ 88900 h 88901"/>
                  <a:gd name="connsiteX0" fmla="*/ 241300 w 1492368"/>
                  <a:gd name="connsiteY0" fmla="*/ 88900 h 88900"/>
                  <a:gd name="connsiteX1" fmla="*/ 0 w 1492368"/>
                  <a:gd name="connsiteY1" fmla="*/ 12700 h 88900"/>
                  <a:gd name="connsiteX2" fmla="*/ 1295400 w 1492368"/>
                  <a:gd name="connsiteY2" fmla="*/ 0 h 88900"/>
                  <a:gd name="connsiteX3" fmla="*/ 1492368 w 1492368"/>
                  <a:gd name="connsiteY3" fmla="*/ 57745 h 88900"/>
                  <a:gd name="connsiteX4" fmla="*/ 241300 w 1492368"/>
                  <a:gd name="connsiteY4" fmla="*/ 88900 h 88900"/>
                  <a:gd name="connsiteX0" fmla="*/ 241300 w 1479905"/>
                  <a:gd name="connsiteY0" fmla="*/ 88900 h 88900"/>
                  <a:gd name="connsiteX1" fmla="*/ 0 w 1479905"/>
                  <a:gd name="connsiteY1" fmla="*/ 12700 h 88900"/>
                  <a:gd name="connsiteX2" fmla="*/ 1295400 w 1479905"/>
                  <a:gd name="connsiteY2" fmla="*/ 0 h 88900"/>
                  <a:gd name="connsiteX3" fmla="*/ 1479905 w 1479905"/>
                  <a:gd name="connsiteY3" fmla="*/ 67093 h 88900"/>
                  <a:gd name="connsiteX4" fmla="*/ 241300 w 1479905"/>
                  <a:gd name="connsiteY4" fmla="*/ 88900 h 88900"/>
                  <a:gd name="connsiteX0" fmla="*/ 241300 w 1486136"/>
                  <a:gd name="connsiteY0" fmla="*/ 88900 h 88900"/>
                  <a:gd name="connsiteX1" fmla="*/ 0 w 1486136"/>
                  <a:gd name="connsiteY1" fmla="*/ 12700 h 88900"/>
                  <a:gd name="connsiteX2" fmla="*/ 1295400 w 1486136"/>
                  <a:gd name="connsiteY2" fmla="*/ 0 h 88900"/>
                  <a:gd name="connsiteX3" fmla="*/ 1486136 w 1486136"/>
                  <a:gd name="connsiteY3" fmla="*/ 57745 h 88900"/>
                  <a:gd name="connsiteX4" fmla="*/ 241300 w 1486136"/>
                  <a:gd name="connsiteY4" fmla="*/ 88900 h 88900"/>
                  <a:gd name="connsiteX0" fmla="*/ 241300 w 1486136"/>
                  <a:gd name="connsiteY0" fmla="*/ 88900 h 96910"/>
                  <a:gd name="connsiteX1" fmla="*/ 0 w 1486136"/>
                  <a:gd name="connsiteY1" fmla="*/ 12700 h 96910"/>
                  <a:gd name="connsiteX2" fmla="*/ 1295400 w 1486136"/>
                  <a:gd name="connsiteY2" fmla="*/ 0 h 96910"/>
                  <a:gd name="connsiteX3" fmla="*/ 1486136 w 1486136"/>
                  <a:gd name="connsiteY3" fmla="*/ 57745 h 96910"/>
                  <a:gd name="connsiteX4" fmla="*/ 1272107 w 1486136"/>
                  <a:gd name="connsiteY4" fmla="*/ 96910 h 96910"/>
                  <a:gd name="connsiteX5" fmla="*/ 241300 w 1486136"/>
                  <a:gd name="connsiteY5" fmla="*/ 88900 h 96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86136" h="96910">
                    <a:moveTo>
                      <a:pt x="241300" y="88900"/>
                    </a:moveTo>
                    <a:lnTo>
                      <a:pt x="0" y="12700"/>
                    </a:lnTo>
                    <a:lnTo>
                      <a:pt x="1295400" y="0"/>
                    </a:lnTo>
                    <a:lnTo>
                      <a:pt x="1486136" y="57745"/>
                    </a:lnTo>
                    <a:cubicBezTo>
                      <a:pt x="1400253" y="60415"/>
                      <a:pt x="1357990" y="94240"/>
                      <a:pt x="1272107" y="96910"/>
                    </a:cubicBezTo>
                    <a:lnTo>
                      <a:pt x="241300" y="88900"/>
                    </a:lnTo>
                    <a:close/>
                  </a:path>
                </a:pathLst>
              </a:custGeom>
              <a:solidFill>
                <a:srgbClr val="E4E4E4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4" name="Freeform 1033"/>
              <p:cNvSpPr/>
              <p:nvPr/>
            </p:nvSpPr>
            <p:spPr>
              <a:xfrm>
                <a:off x="3864248" y="1069296"/>
                <a:ext cx="223248" cy="378550"/>
              </a:xfrm>
              <a:custGeom>
                <a:avLst/>
                <a:gdLst>
                  <a:gd name="connsiteX0" fmla="*/ 203200 w 292100"/>
                  <a:gd name="connsiteY0" fmla="*/ 50800 h 495300"/>
                  <a:gd name="connsiteX1" fmla="*/ 215900 w 292100"/>
                  <a:gd name="connsiteY1" fmla="*/ 254000 h 495300"/>
                  <a:gd name="connsiteX2" fmla="*/ 292100 w 292100"/>
                  <a:gd name="connsiteY2" fmla="*/ 495300 h 495300"/>
                  <a:gd name="connsiteX3" fmla="*/ 101600 w 292100"/>
                  <a:gd name="connsiteY3" fmla="*/ 393700 h 495300"/>
                  <a:gd name="connsiteX4" fmla="*/ 0 w 292100"/>
                  <a:gd name="connsiteY4" fmla="*/ 0 h 495300"/>
                  <a:gd name="connsiteX5" fmla="*/ 203200 w 292100"/>
                  <a:gd name="connsiteY5" fmla="*/ 50800 h 495300"/>
                  <a:gd name="connsiteX0" fmla="*/ 231241 w 292100"/>
                  <a:gd name="connsiteY0" fmla="*/ 66378 h 495300"/>
                  <a:gd name="connsiteX1" fmla="*/ 215900 w 292100"/>
                  <a:gd name="connsiteY1" fmla="*/ 254000 h 495300"/>
                  <a:gd name="connsiteX2" fmla="*/ 292100 w 292100"/>
                  <a:gd name="connsiteY2" fmla="*/ 495300 h 495300"/>
                  <a:gd name="connsiteX3" fmla="*/ 101600 w 292100"/>
                  <a:gd name="connsiteY3" fmla="*/ 393700 h 495300"/>
                  <a:gd name="connsiteX4" fmla="*/ 0 w 292100"/>
                  <a:gd name="connsiteY4" fmla="*/ 0 h 495300"/>
                  <a:gd name="connsiteX5" fmla="*/ 231241 w 292100"/>
                  <a:gd name="connsiteY5" fmla="*/ 66378 h 495300"/>
                  <a:gd name="connsiteX0" fmla="*/ 231241 w 292100"/>
                  <a:gd name="connsiteY0" fmla="*/ 66378 h 495300"/>
                  <a:gd name="connsiteX1" fmla="*/ 237709 w 292100"/>
                  <a:gd name="connsiteY1" fmla="*/ 247768 h 495300"/>
                  <a:gd name="connsiteX2" fmla="*/ 292100 w 292100"/>
                  <a:gd name="connsiteY2" fmla="*/ 495300 h 495300"/>
                  <a:gd name="connsiteX3" fmla="*/ 101600 w 292100"/>
                  <a:gd name="connsiteY3" fmla="*/ 393700 h 495300"/>
                  <a:gd name="connsiteX4" fmla="*/ 0 w 292100"/>
                  <a:gd name="connsiteY4" fmla="*/ 0 h 495300"/>
                  <a:gd name="connsiteX5" fmla="*/ 231241 w 292100"/>
                  <a:gd name="connsiteY5" fmla="*/ 66378 h 495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2100" h="495300">
                    <a:moveTo>
                      <a:pt x="231241" y="66378"/>
                    </a:moveTo>
                    <a:lnTo>
                      <a:pt x="237709" y="247768"/>
                    </a:lnTo>
                    <a:lnTo>
                      <a:pt x="292100" y="495300"/>
                    </a:lnTo>
                    <a:lnTo>
                      <a:pt x="101600" y="393700"/>
                    </a:lnTo>
                    <a:lnTo>
                      <a:pt x="0" y="0"/>
                    </a:lnTo>
                    <a:lnTo>
                      <a:pt x="231241" y="66378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5" name="Freeform 1034"/>
              <p:cNvSpPr/>
              <p:nvPr/>
            </p:nvSpPr>
            <p:spPr>
              <a:xfrm>
                <a:off x="3835128" y="1370558"/>
                <a:ext cx="271780" cy="594291"/>
              </a:xfrm>
              <a:custGeom>
                <a:avLst/>
                <a:gdLst>
                  <a:gd name="connsiteX0" fmla="*/ 127000 w 355600"/>
                  <a:gd name="connsiteY0" fmla="*/ 0 h 762000"/>
                  <a:gd name="connsiteX1" fmla="*/ 38100 w 355600"/>
                  <a:gd name="connsiteY1" fmla="*/ 444500 h 762000"/>
                  <a:gd name="connsiteX2" fmla="*/ 0 w 355600"/>
                  <a:gd name="connsiteY2" fmla="*/ 609600 h 762000"/>
                  <a:gd name="connsiteX3" fmla="*/ 165100 w 355600"/>
                  <a:gd name="connsiteY3" fmla="*/ 762000 h 762000"/>
                  <a:gd name="connsiteX4" fmla="*/ 355600 w 355600"/>
                  <a:gd name="connsiteY4" fmla="*/ 63500 h 762000"/>
                  <a:gd name="connsiteX5" fmla="*/ 127000 w 355600"/>
                  <a:gd name="connsiteY5" fmla="*/ 0 h 762000"/>
                  <a:gd name="connsiteX0" fmla="*/ 145693 w 355600"/>
                  <a:gd name="connsiteY0" fmla="*/ 0 h 786925"/>
                  <a:gd name="connsiteX1" fmla="*/ 38100 w 355600"/>
                  <a:gd name="connsiteY1" fmla="*/ 469425 h 786925"/>
                  <a:gd name="connsiteX2" fmla="*/ 0 w 355600"/>
                  <a:gd name="connsiteY2" fmla="*/ 634525 h 786925"/>
                  <a:gd name="connsiteX3" fmla="*/ 165100 w 355600"/>
                  <a:gd name="connsiteY3" fmla="*/ 786925 h 786925"/>
                  <a:gd name="connsiteX4" fmla="*/ 355600 w 355600"/>
                  <a:gd name="connsiteY4" fmla="*/ 88425 h 786925"/>
                  <a:gd name="connsiteX5" fmla="*/ 145693 w 355600"/>
                  <a:gd name="connsiteY5" fmla="*/ 0 h 786925"/>
                  <a:gd name="connsiteX0" fmla="*/ 145693 w 355600"/>
                  <a:gd name="connsiteY0" fmla="*/ 0 h 777578"/>
                  <a:gd name="connsiteX1" fmla="*/ 38100 w 355600"/>
                  <a:gd name="connsiteY1" fmla="*/ 469425 h 777578"/>
                  <a:gd name="connsiteX2" fmla="*/ 0 w 355600"/>
                  <a:gd name="connsiteY2" fmla="*/ 634525 h 777578"/>
                  <a:gd name="connsiteX3" fmla="*/ 196256 w 355600"/>
                  <a:gd name="connsiteY3" fmla="*/ 777578 h 777578"/>
                  <a:gd name="connsiteX4" fmla="*/ 355600 w 355600"/>
                  <a:gd name="connsiteY4" fmla="*/ 88425 h 777578"/>
                  <a:gd name="connsiteX5" fmla="*/ 145693 w 355600"/>
                  <a:gd name="connsiteY5" fmla="*/ 0 h 7775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55600" h="777578">
                    <a:moveTo>
                      <a:pt x="145693" y="0"/>
                    </a:moveTo>
                    <a:lnTo>
                      <a:pt x="38100" y="469425"/>
                    </a:lnTo>
                    <a:lnTo>
                      <a:pt x="0" y="634525"/>
                    </a:lnTo>
                    <a:lnTo>
                      <a:pt x="196256" y="777578"/>
                    </a:lnTo>
                    <a:lnTo>
                      <a:pt x="355600" y="88425"/>
                    </a:lnTo>
                    <a:lnTo>
                      <a:pt x="145693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6" name="Freeform 1035"/>
              <p:cNvSpPr/>
              <p:nvPr/>
            </p:nvSpPr>
            <p:spPr>
              <a:xfrm>
                <a:off x="3815716" y="1849362"/>
                <a:ext cx="240461" cy="918557"/>
              </a:xfrm>
              <a:custGeom>
                <a:avLst/>
                <a:gdLst>
                  <a:gd name="connsiteX0" fmla="*/ 12700 w 342900"/>
                  <a:gd name="connsiteY0" fmla="*/ 63500 h 1231900"/>
                  <a:gd name="connsiteX1" fmla="*/ 0 w 342900"/>
                  <a:gd name="connsiteY1" fmla="*/ 304800 h 1231900"/>
                  <a:gd name="connsiteX2" fmla="*/ 50800 w 342900"/>
                  <a:gd name="connsiteY2" fmla="*/ 622300 h 1231900"/>
                  <a:gd name="connsiteX3" fmla="*/ 63500 w 342900"/>
                  <a:gd name="connsiteY3" fmla="*/ 965200 h 1231900"/>
                  <a:gd name="connsiteX4" fmla="*/ 342900 w 342900"/>
                  <a:gd name="connsiteY4" fmla="*/ 1231900 h 1231900"/>
                  <a:gd name="connsiteX5" fmla="*/ 266700 w 342900"/>
                  <a:gd name="connsiteY5" fmla="*/ 330200 h 1231900"/>
                  <a:gd name="connsiteX6" fmla="*/ 241300 w 342900"/>
                  <a:gd name="connsiteY6" fmla="*/ 139700 h 1231900"/>
                  <a:gd name="connsiteX7" fmla="*/ 0 w 342900"/>
                  <a:gd name="connsiteY7" fmla="*/ 0 h 1231900"/>
                  <a:gd name="connsiteX0" fmla="*/ 12700 w 342900"/>
                  <a:gd name="connsiteY0" fmla="*/ 63500 h 1231900"/>
                  <a:gd name="connsiteX1" fmla="*/ 0 w 342900"/>
                  <a:gd name="connsiteY1" fmla="*/ 304800 h 1231900"/>
                  <a:gd name="connsiteX2" fmla="*/ 50800 w 342900"/>
                  <a:gd name="connsiteY2" fmla="*/ 622300 h 1231900"/>
                  <a:gd name="connsiteX3" fmla="*/ 63500 w 342900"/>
                  <a:gd name="connsiteY3" fmla="*/ 965200 h 1231900"/>
                  <a:gd name="connsiteX4" fmla="*/ 342900 w 342900"/>
                  <a:gd name="connsiteY4" fmla="*/ 1231900 h 1231900"/>
                  <a:gd name="connsiteX5" fmla="*/ 266700 w 342900"/>
                  <a:gd name="connsiteY5" fmla="*/ 330200 h 1231900"/>
                  <a:gd name="connsiteX6" fmla="*/ 241300 w 342900"/>
                  <a:gd name="connsiteY6" fmla="*/ 139700 h 1231900"/>
                  <a:gd name="connsiteX7" fmla="*/ 0 w 342900"/>
                  <a:gd name="connsiteY7" fmla="*/ 0 h 1231900"/>
                  <a:gd name="connsiteX8" fmla="*/ 12700 w 342900"/>
                  <a:gd name="connsiteY8" fmla="*/ 63500 h 1231900"/>
                  <a:gd name="connsiteX0" fmla="*/ 12700 w 342900"/>
                  <a:gd name="connsiteY0" fmla="*/ 79677 h 1248077"/>
                  <a:gd name="connsiteX1" fmla="*/ 0 w 342900"/>
                  <a:gd name="connsiteY1" fmla="*/ 320977 h 1248077"/>
                  <a:gd name="connsiteX2" fmla="*/ 50800 w 342900"/>
                  <a:gd name="connsiteY2" fmla="*/ 638477 h 1248077"/>
                  <a:gd name="connsiteX3" fmla="*/ 63500 w 342900"/>
                  <a:gd name="connsiteY3" fmla="*/ 981377 h 1248077"/>
                  <a:gd name="connsiteX4" fmla="*/ 342900 w 342900"/>
                  <a:gd name="connsiteY4" fmla="*/ 1248077 h 1248077"/>
                  <a:gd name="connsiteX5" fmla="*/ 266700 w 342900"/>
                  <a:gd name="connsiteY5" fmla="*/ 346377 h 1248077"/>
                  <a:gd name="connsiteX6" fmla="*/ 241300 w 342900"/>
                  <a:gd name="connsiteY6" fmla="*/ 155877 h 1248077"/>
                  <a:gd name="connsiteX7" fmla="*/ 22649 w 342900"/>
                  <a:gd name="connsiteY7" fmla="*/ 0 h 1248077"/>
                  <a:gd name="connsiteX8" fmla="*/ 12700 w 342900"/>
                  <a:gd name="connsiteY8" fmla="*/ 79677 h 1248077"/>
                  <a:gd name="connsiteX0" fmla="*/ 12700 w 342900"/>
                  <a:gd name="connsiteY0" fmla="*/ 69970 h 1238370"/>
                  <a:gd name="connsiteX1" fmla="*/ 0 w 342900"/>
                  <a:gd name="connsiteY1" fmla="*/ 311270 h 1238370"/>
                  <a:gd name="connsiteX2" fmla="*/ 50800 w 342900"/>
                  <a:gd name="connsiteY2" fmla="*/ 628770 h 1238370"/>
                  <a:gd name="connsiteX3" fmla="*/ 63500 w 342900"/>
                  <a:gd name="connsiteY3" fmla="*/ 971670 h 1238370"/>
                  <a:gd name="connsiteX4" fmla="*/ 342900 w 342900"/>
                  <a:gd name="connsiteY4" fmla="*/ 1238370 h 1238370"/>
                  <a:gd name="connsiteX5" fmla="*/ 266700 w 342900"/>
                  <a:gd name="connsiteY5" fmla="*/ 336670 h 1238370"/>
                  <a:gd name="connsiteX6" fmla="*/ 241300 w 342900"/>
                  <a:gd name="connsiteY6" fmla="*/ 146170 h 1238370"/>
                  <a:gd name="connsiteX7" fmla="*/ 35591 w 342900"/>
                  <a:gd name="connsiteY7" fmla="*/ 0 h 1238370"/>
                  <a:gd name="connsiteX8" fmla="*/ 12700 w 342900"/>
                  <a:gd name="connsiteY8" fmla="*/ 69970 h 1238370"/>
                  <a:gd name="connsiteX0" fmla="*/ 12700 w 342900"/>
                  <a:gd name="connsiteY0" fmla="*/ 82912 h 1251312"/>
                  <a:gd name="connsiteX1" fmla="*/ 0 w 342900"/>
                  <a:gd name="connsiteY1" fmla="*/ 324212 h 1251312"/>
                  <a:gd name="connsiteX2" fmla="*/ 50800 w 342900"/>
                  <a:gd name="connsiteY2" fmla="*/ 641712 h 1251312"/>
                  <a:gd name="connsiteX3" fmla="*/ 63500 w 342900"/>
                  <a:gd name="connsiteY3" fmla="*/ 984612 h 1251312"/>
                  <a:gd name="connsiteX4" fmla="*/ 342900 w 342900"/>
                  <a:gd name="connsiteY4" fmla="*/ 1251312 h 1251312"/>
                  <a:gd name="connsiteX5" fmla="*/ 266700 w 342900"/>
                  <a:gd name="connsiteY5" fmla="*/ 349612 h 1251312"/>
                  <a:gd name="connsiteX6" fmla="*/ 241300 w 342900"/>
                  <a:gd name="connsiteY6" fmla="*/ 159112 h 1251312"/>
                  <a:gd name="connsiteX7" fmla="*/ 22649 w 342900"/>
                  <a:gd name="connsiteY7" fmla="*/ 0 h 1251312"/>
                  <a:gd name="connsiteX8" fmla="*/ 12700 w 342900"/>
                  <a:gd name="connsiteY8" fmla="*/ 82912 h 1251312"/>
                  <a:gd name="connsiteX0" fmla="*/ 12700 w 342900"/>
                  <a:gd name="connsiteY0" fmla="*/ 79677 h 1248077"/>
                  <a:gd name="connsiteX1" fmla="*/ 0 w 342900"/>
                  <a:gd name="connsiteY1" fmla="*/ 320977 h 1248077"/>
                  <a:gd name="connsiteX2" fmla="*/ 50800 w 342900"/>
                  <a:gd name="connsiteY2" fmla="*/ 638477 h 1248077"/>
                  <a:gd name="connsiteX3" fmla="*/ 63500 w 342900"/>
                  <a:gd name="connsiteY3" fmla="*/ 981377 h 1248077"/>
                  <a:gd name="connsiteX4" fmla="*/ 342900 w 342900"/>
                  <a:gd name="connsiteY4" fmla="*/ 1248077 h 1248077"/>
                  <a:gd name="connsiteX5" fmla="*/ 266700 w 342900"/>
                  <a:gd name="connsiteY5" fmla="*/ 346377 h 1248077"/>
                  <a:gd name="connsiteX6" fmla="*/ 241300 w 342900"/>
                  <a:gd name="connsiteY6" fmla="*/ 155877 h 1248077"/>
                  <a:gd name="connsiteX7" fmla="*/ 25884 w 342900"/>
                  <a:gd name="connsiteY7" fmla="*/ 0 h 1248077"/>
                  <a:gd name="connsiteX8" fmla="*/ 12700 w 342900"/>
                  <a:gd name="connsiteY8" fmla="*/ 79677 h 1248077"/>
                  <a:gd name="connsiteX0" fmla="*/ 12700 w 326723"/>
                  <a:gd name="connsiteY0" fmla="*/ 79677 h 1254549"/>
                  <a:gd name="connsiteX1" fmla="*/ 0 w 326723"/>
                  <a:gd name="connsiteY1" fmla="*/ 320977 h 1254549"/>
                  <a:gd name="connsiteX2" fmla="*/ 50800 w 326723"/>
                  <a:gd name="connsiteY2" fmla="*/ 638477 h 1254549"/>
                  <a:gd name="connsiteX3" fmla="*/ 63500 w 326723"/>
                  <a:gd name="connsiteY3" fmla="*/ 981377 h 1254549"/>
                  <a:gd name="connsiteX4" fmla="*/ 326723 w 326723"/>
                  <a:gd name="connsiteY4" fmla="*/ 1254549 h 1254549"/>
                  <a:gd name="connsiteX5" fmla="*/ 266700 w 326723"/>
                  <a:gd name="connsiteY5" fmla="*/ 346377 h 1254549"/>
                  <a:gd name="connsiteX6" fmla="*/ 241300 w 326723"/>
                  <a:gd name="connsiteY6" fmla="*/ 155877 h 1254549"/>
                  <a:gd name="connsiteX7" fmla="*/ 25884 w 326723"/>
                  <a:gd name="connsiteY7" fmla="*/ 0 h 1254549"/>
                  <a:gd name="connsiteX8" fmla="*/ 12700 w 326723"/>
                  <a:gd name="connsiteY8" fmla="*/ 79677 h 12545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6723" h="1254549">
                    <a:moveTo>
                      <a:pt x="12700" y="79677"/>
                    </a:moveTo>
                    <a:lnTo>
                      <a:pt x="0" y="320977"/>
                    </a:lnTo>
                    <a:lnTo>
                      <a:pt x="50800" y="638477"/>
                    </a:lnTo>
                    <a:lnTo>
                      <a:pt x="63500" y="981377"/>
                    </a:lnTo>
                    <a:lnTo>
                      <a:pt x="326723" y="1254549"/>
                    </a:lnTo>
                    <a:lnTo>
                      <a:pt x="266700" y="346377"/>
                    </a:lnTo>
                    <a:lnTo>
                      <a:pt x="241300" y="155877"/>
                    </a:lnTo>
                    <a:lnTo>
                      <a:pt x="25884" y="0"/>
                    </a:lnTo>
                    <a:lnTo>
                      <a:pt x="12700" y="79677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7" name="Freeform 1036"/>
              <p:cNvSpPr/>
              <p:nvPr/>
            </p:nvSpPr>
            <p:spPr>
              <a:xfrm>
                <a:off x="4349569" y="1561942"/>
                <a:ext cx="553266" cy="116477"/>
              </a:xfrm>
              <a:custGeom>
                <a:avLst/>
                <a:gdLst>
                  <a:gd name="connsiteX0" fmla="*/ 0 w 723900"/>
                  <a:gd name="connsiteY0" fmla="*/ 0 h 152400"/>
                  <a:gd name="connsiteX1" fmla="*/ 368300 w 723900"/>
                  <a:gd name="connsiteY1" fmla="*/ 12700 h 152400"/>
                  <a:gd name="connsiteX2" fmla="*/ 723900 w 723900"/>
                  <a:gd name="connsiteY2" fmla="*/ 152400 h 152400"/>
                  <a:gd name="connsiteX3" fmla="*/ 25400 w 723900"/>
                  <a:gd name="connsiteY3" fmla="*/ 139700 h 152400"/>
                  <a:gd name="connsiteX4" fmla="*/ 0 w 723900"/>
                  <a:gd name="connsiteY4" fmla="*/ 0 h 152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23900" h="152400">
                    <a:moveTo>
                      <a:pt x="0" y="0"/>
                    </a:moveTo>
                    <a:lnTo>
                      <a:pt x="368300" y="12700"/>
                    </a:lnTo>
                    <a:lnTo>
                      <a:pt x="723900" y="152400"/>
                    </a:lnTo>
                    <a:lnTo>
                      <a:pt x="25400" y="1397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4291330" y="2292305"/>
                <a:ext cx="774858" cy="126183"/>
              </a:xfrm>
              <a:custGeom>
                <a:avLst/>
                <a:gdLst>
                  <a:gd name="connsiteX0" fmla="*/ 0 w 723900"/>
                  <a:gd name="connsiteY0" fmla="*/ 0 h 152400"/>
                  <a:gd name="connsiteX1" fmla="*/ 368300 w 723900"/>
                  <a:gd name="connsiteY1" fmla="*/ 12700 h 152400"/>
                  <a:gd name="connsiteX2" fmla="*/ 723900 w 723900"/>
                  <a:gd name="connsiteY2" fmla="*/ 152400 h 152400"/>
                  <a:gd name="connsiteX3" fmla="*/ 25400 w 723900"/>
                  <a:gd name="connsiteY3" fmla="*/ 139700 h 152400"/>
                  <a:gd name="connsiteX4" fmla="*/ 0 w 723900"/>
                  <a:gd name="connsiteY4" fmla="*/ 0 h 152400"/>
                  <a:gd name="connsiteX0" fmla="*/ 0 w 1066800"/>
                  <a:gd name="connsiteY0" fmla="*/ 0 h 152400"/>
                  <a:gd name="connsiteX1" fmla="*/ 711200 w 1066800"/>
                  <a:gd name="connsiteY1" fmla="*/ 12700 h 152400"/>
                  <a:gd name="connsiteX2" fmla="*/ 1066800 w 1066800"/>
                  <a:gd name="connsiteY2" fmla="*/ 152400 h 152400"/>
                  <a:gd name="connsiteX3" fmla="*/ 368300 w 1066800"/>
                  <a:gd name="connsiteY3" fmla="*/ 139700 h 152400"/>
                  <a:gd name="connsiteX4" fmla="*/ 0 w 1066800"/>
                  <a:gd name="connsiteY4" fmla="*/ 0 h 152400"/>
                  <a:gd name="connsiteX0" fmla="*/ 0 w 1066800"/>
                  <a:gd name="connsiteY0" fmla="*/ 0 h 165100"/>
                  <a:gd name="connsiteX1" fmla="*/ 711200 w 1066800"/>
                  <a:gd name="connsiteY1" fmla="*/ 12700 h 165100"/>
                  <a:gd name="connsiteX2" fmla="*/ 1066800 w 1066800"/>
                  <a:gd name="connsiteY2" fmla="*/ 152400 h 165100"/>
                  <a:gd name="connsiteX3" fmla="*/ 38100 w 1066800"/>
                  <a:gd name="connsiteY3" fmla="*/ 165100 h 165100"/>
                  <a:gd name="connsiteX4" fmla="*/ 0 w 1066800"/>
                  <a:gd name="connsiteY4" fmla="*/ 0 h 165100"/>
                  <a:gd name="connsiteX0" fmla="*/ 0 w 1013834"/>
                  <a:gd name="connsiteY0" fmla="*/ 0 h 165100"/>
                  <a:gd name="connsiteX1" fmla="*/ 711200 w 1013834"/>
                  <a:gd name="connsiteY1" fmla="*/ 12700 h 165100"/>
                  <a:gd name="connsiteX2" fmla="*/ 1013834 w 1013834"/>
                  <a:gd name="connsiteY2" fmla="*/ 136822 h 165100"/>
                  <a:gd name="connsiteX3" fmla="*/ 38100 w 1013834"/>
                  <a:gd name="connsiteY3" fmla="*/ 165100 h 165100"/>
                  <a:gd name="connsiteX4" fmla="*/ 0 w 1013834"/>
                  <a:gd name="connsiteY4" fmla="*/ 0 h 165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13834" h="165100">
                    <a:moveTo>
                      <a:pt x="0" y="0"/>
                    </a:moveTo>
                    <a:lnTo>
                      <a:pt x="711200" y="12700"/>
                    </a:lnTo>
                    <a:lnTo>
                      <a:pt x="1013834" y="136822"/>
                    </a:lnTo>
                    <a:lnTo>
                      <a:pt x="38100" y="1651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3980725" y="1098416"/>
                <a:ext cx="1164771" cy="1701346"/>
              </a:xfrm>
              <a:custGeom>
                <a:avLst/>
                <a:gdLst>
                  <a:gd name="connsiteX0" fmla="*/ 1219200 w 1524000"/>
                  <a:gd name="connsiteY0" fmla="*/ 12700 h 2260600"/>
                  <a:gd name="connsiteX1" fmla="*/ 76200 w 1524000"/>
                  <a:gd name="connsiteY1" fmla="*/ 25400 h 2260600"/>
                  <a:gd name="connsiteX2" fmla="*/ 76200 w 1524000"/>
                  <a:gd name="connsiteY2" fmla="*/ 203200 h 2260600"/>
                  <a:gd name="connsiteX3" fmla="*/ 127000 w 1524000"/>
                  <a:gd name="connsiteY3" fmla="*/ 444500 h 2260600"/>
                  <a:gd name="connsiteX4" fmla="*/ 101600 w 1524000"/>
                  <a:gd name="connsiteY4" fmla="*/ 660400 h 2260600"/>
                  <a:gd name="connsiteX5" fmla="*/ 50800 w 1524000"/>
                  <a:gd name="connsiteY5" fmla="*/ 914400 h 2260600"/>
                  <a:gd name="connsiteX6" fmla="*/ 0 w 1524000"/>
                  <a:gd name="connsiteY6" fmla="*/ 1168400 h 2260600"/>
                  <a:gd name="connsiteX7" fmla="*/ 0 w 1524000"/>
                  <a:gd name="connsiteY7" fmla="*/ 1435100 h 2260600"/>
                  <a:gd name="connsiteX8" fmla="*/ 50800 w 1524000"/>
                  <a:gd name="connsiteY8" fmla="*/ 1854200 h 2260600"/>
                  <a:gd name="connsiteX9" fmla="*/ 88900 w 1524000"/>
                  <a:gd name="connsiteY9" fmla="*/ 2184400 h 2260600"/>
                  <a:gd name="connsiteX10" fmla="*/ 101600 w 1524000"/>
                  <a:gd name="connsiteY10" fmla="*/ 2260600 h 2260600"/>
                  <a:gd name="connsiteX11" fmla="*/ 1485900 w 1524000"/>
                  <a:gd name="connsiteY11" fmla="*/ 2247900 h 2260600"/>
                  <a:gd name="connsiteX12" fmla="*/ 1485900 w 1524000"/>
                  <a:gd name="connsiteY12" fmla="*/ 1993900 h 2260600"/>
                  <a:gd name="connsiteX13" fmla="*/ 1524000 w 1524000"/>
                  <a:gd name="connsiteY13" fmla="*/ 1917700 h 2260600"/>
                  <a:gd name="connsiteX14" fmla="*/ 1485900 w 1524000"/>
                  <a:gd name="connsiteY14" fmla="*/ 1816100 h 2260600"/>
                  <a:gd name="connsiteX15" fmla="*/ 1409700 w 1524000"/>
                  <a:gd name="connsiteY15" fmla="*/ 1752600 h 2260600"/>
                  <a:gd name="connsiteX16" fmla="*/ 546100 w 1524000"/>
                  <a:gd name="connsiteY16" fmla="*/ 1752600 h 2260600"/>
                  <a:gd name="connsiteX17" fmla="*/ 558800 w 1524000"/>
                  <a:gd name="connsiteY17" fmla="*/ 1422400 h 2260600"/>
                  <a:gd name="connsiteX18" fmla="*/ 533400 w 1524000"/>
                  <a:gd name="connsiteY18" fmla="*/ 1295400 h 2260600"/>
                  <a:gd name="connsiteX19" fmla="*/ 520700 w 1524000"/>
                  <a:gd name="connsiteY19" fmla="*/ 1193800 h 2260600"/>
                  <a:gd name="connsiteX20" fmla="*/ 1079500 w 1524000"/>
                  <a:gd name="connsiteY20" fmla="*/ 1193800 h 2260600"/>
                  <a:gd name="connsiteX21" fmla="*/ 1117600 w 1524000"/>
                  <a:gd name="connsiteY21" fmla="*/ 1041400 h 2260600"/>
                  <a:gd name="connsiteX22" fmla="*/ 1206500 w 1524000"/>
                  <a:gd name="connsiteY22" fmla="*/ 838200 h 2260600"/>
                  <a:gd name="connsiteX23" fmla="*/ 1206500 w 1524000"/>
                  <a:gd name="connsiteY23" fmla="*/ 787400 h 2260600"/>
                  <a:gd name="connsiteX24" fmla="*/ 1206500 w 1524000"/>
                  <a:gd name="connsiteY24" fmla="*/ 787400 h 2260600"/>
                  <a:gd name="connsiteX25" fmla="*/ 546100 w 1524000"/>
                  <a:gd name="connsiteY25" fmla="*/ 762000 h 2260600"/>
                  <a:gd name="connsiteX26" fmla="*/ 584200 w 1524000"/>
                  <a:gd name="connsiteY26" fmla="*/ 546100 h 2260600"/>
                  <a:gd name="connsiteX27" fmla="*/ 596900 w 1524000"/>
                  <a:gd name="connsiteY27" fmla="*/ 444500 h 2260600"/>
                  <a:gd name="connsiteX28" fmla="*/ 596900 w 1524000"/>
                  <a:gd name="connsiteY28" fmla="*/ 304800 h 2260600"/>
                  <a:gd name="connsiteX29" fmla="*/ 838200 w 1524000"/>
                  <a:gd name="connsiteY29" fmla="*/ 317500 h 2260600"/>
                  <a:gd name="connsiteX30" fmla="*/ 914400 w 1524000"/>
                  <a:gd name="connsiteY30" fmla="*/ 266700 h 2260600"/>
                  <a:gd name="connsiteX31" fmla="*/ 1041400 w 1524000"/>
                  <a:gd name="connsiteY31" fmla="*/ 355600 h 2260600"/>
                  <a:gd name="connsiteX32" fmla="*/ 1397000 w 1524000"/>
                  <a:gd name="connsiteY32" fmla="*/ 381000 h 2260600"/>
                  <a:gd name="connsiteX33" fmla="*/ 1320800 w 1524000"/>
                  <a:gd name="connsiteY33" fmla="*/ 0 h 2260600"/>
                  <a:gd name="connsiteX34" fmla="*/ 1219200 w 1524000"/>
                  <a:gd name="connsiteY34" fmla="*/ 12700 h 2260600"/>
                  <a:gd name="connsiteX0" fmla="*/ 1219200 w 1524000"/>
                  <a:gd name="connsiteY0" fmla="*/ 12700 h 2260600"/>
                  <a:gd name="connsiteX1" fmla="*/ 76200 w 1524000"/>
                  <a:gd name="connsiteY1" fmla="*/ 25400 h 2260600"/>
                  <a:gd name="connsiteX2" fmla="*/ 76200 w 1524000"/>
                  <a:gd name="connsiteY2" fmla="*/ 203200 h 2260600"/>
                  <a:gd name="connsiteX3" fmla="*/ 127000 w 1524000"/>
                  <a:gd name="connsiteY3" fmla="*/ 444500 h 2260600"/>
                  <a:gd name="connsiteX4" fmla="*/ 101600 w 1524000"/>
                  <a:gd name="connsiteY4" fmla="*/ 660400 h 2260600"/>
                  <a:gd name="connsiteX5" fmla="*/ 50800 w 1524000"/>
                  <a:gd name="connsiteY5" fmla="*/ 914400 h 2260600"/>
                  <a:gd name="connsiteX6" fmla="*/ 0 w 1524000"/>
                  <a:gd name="connsiteY6" fmla="*/ 1168400 h 2260600"/>
                  <a:gd name="connsiteX7" fmla="*/ 0 w 1524000"/>
                  <a:gd name="connsiteY7" fmla="*/ 1435100 h 2260600"/>
                  <a:gd name="connsiteX8" fmla="*/ 50800 w 1524000"/>
                  <a:gd name="connsiteY8" fmla="*/ 1854200 h 2260600"/>
                  <a:gd name="connsiteX9" fmla="*/ 88900 w 1524000"/>
                  <a:gd name="connsiteY9" fmla="*/ 2184400 h 2260600"/>
                  <a:gd name="connsiteX10" fmla="*/ 101600 w 1524000"/>
                  <a:gd name="connsiteY10" fmla="*/ 2260600 h 2260600"/>
                  <a:gd name="connsiteX11" fmla="*/ 452943 w 1524000"/>
                  <a:gd name="connsiteY11" fmla="*/ 2227128 h 2260600"/>
                  <a:gd name="connsiteX12" fmla="*/ 1485900 w 1524000"/>
                  <a:gd name="connsiteY12" fmla="*/ 2247900 h 2260600"/>
                  <a:gd name="connsiteX13" fmla="*/ 1485900 w 1524000"/>
                  <a:gd name="connsiteY13" fmla="*/ 1993900 h 2260600"/>
                  <a:gd name="connsiteX14" fmla="*/ 1524000 w 1524000"/>
                  <a:gd name="connsiteY14" fmla="*/ 1917700 h 2260600"/>
                  <a:gd name="connsiteX15" fmla="*/ 1485900 w 1524000"/>
                  <a:gd name="connsiteY15" fmla="*/ 1816100 h 2260600"/>
                  <a:gd name="connsiteX16" fmla="*/ 1409700 w 1524000"/>
                  <a:gd name="connsiteY16" fmla="*/ 1752600 h 2260600"/>
                  <a:gd name="connsiteX17" fmla="*/ 546100 w 1524000"/>
                  <a:gd name="connsiteY17" fmla="*/ 1752600 h 2260600"/>
                  <a:gd name="connsiteX18" fmla="*/ 558800 w 1524000"/>
                  <a:gd name="connsiteY18" fmla="*/ 1422400 h 2260600"/>
                  <a:gd name="connsiteX19" fmla="*/ 533400 w 1524000"/>
                  <a:gd name="connsiteY19" fmla="*/ 1295400 h 2260600"/>
                  <a:gd name="connsiteX20" fmla="*/ 520700 w 1524000"/>
                  <a:gd name="connsiteY20" fmla="*/ 1193800 h 2260600"/>
                  <a:gd name="connsiteX21" fmla="*/ 1079500 w 1524000"/>
                  <a:gd name="connsiteY21" fmla="*/ 1193800 h 2260600"/>
                  <a:gd name="connsiteX22" fmla="*/ 1117600 w 1524000"/>
                  <a:gd name="connsiteY22" fmla="*/ 1041400 h 2260600"/>
                  <a:gd name="connsiteX23" fmla="*/ 1206500 w 1524000"/>
                  <a:gd name="connsiteY23" fmla="*/ 838200 h 2260600"/>
                  <a:gd name="connsiteX24" fmla="*/ 1206500 w 1524000"/>
                  <a:gd name="connsiteY24" fmla="*/ 787400 h 2260600"/>
                  <a:gd name="connsiteX25" fmla="*/ 1206500 w 1524000"/>
                  <a:gd name="connsiteY25" fmla="*/ 787400 h 2260600"/>
                  <a:gd name="connsiteX26" fmla="*/ 546100 w 1524000"/>
                  <a:gd name="connsiteY26" fmla="*/ 762000 h 2260600"/>
                  <a:gd name="connsiteX27" fmla="*/ 584200 w 1524000"/>
                  <a:gd name="connsiteY27" fmla="*/ 546100 h 2260600"/>
                  <a:gd name="connsiteX28" fmla="*/ 596900 w 1524000"/>
                  <a:gd name="connsiteY28" fmla="*/ 444500 h 2260600"/>
                  <a:gd name="connsiteX29" fmla="*/ 596900 w 1524000"/>
                  <a:gd name="connsiteY29" fmla="*/ 304800 h 2260600"/>
                  <a:gd name="connsiteX30" fmla="*/ 838200 w 1524000"/>
                  <a:gd name="connsiteY30" fmla="*/ 317500 h 2260600"/>
                  <a:gd name="connsiteX31" fmla="*/ 914400 w 1524000"/>
                  <a:gd name="connsiteY31" fmla="*/ 266700 h 2260600"/>
                  <a:gd name="connsiteX32" fmla="*/ 1041400 w 1524000"/>
                  <a:gd name="connsiteY32" fmla="*/ 355600 h 2260600"/>
                  <a:gd name="connsiteX33" fmla="*/ 1397000 w 1524000"/>
                  <a:gd name="connsiteY33" fmla="*/ 381000 h 2260600"/>
                  <a:gd name="connsiteX34" fmla="*/ 1320800 w 1524000"/>
                  <a:gd name="connsiteY34" fmla="*/ 0 h 2260600"/>
                  <a:gd name="connsiteX35" fmla="*/ 1219200 w 1524000"/>
                  <a:gd name="connsiteY35" fmla="*/ 12700 h 2260600"/>
                  <a:gd name="connsiteX0" fmla="*/ 1219200 w 1524000"/>
                  <a:gd name="connsiteY0" fmla="*/ 12700 h 2303714"/>
                  <a:gd name="connsiteX1" fmla="*/ 76200 w 1524000"/>
                  <a:gd name="connsiteY1" fmla="*/ 25400 h 2303714"/>
                  <a:gd name="connsiteX2" fmla="*/ 76200 w 1524000"/>
                  <a:gd name="connsiteY2" fmla="*/ 203200 h 2303714"/>
                  <a:gd name="connsiteX3" fmla="*/ 127000 w 1524000"/>
                  <a:gd name="connsiteY3" fmla="*/ 444500 h 2303714"/>
                  <a:gd name="connsiteX4" fmla="*/ 101600 w 1524000"/>
                  <a:gd name="connsiteY4" fmla="*/ 660400 h 2303714"/>
                  <a:gd name="connsiteX5" fmla="*/ 50800 w 1524000"/>
                  <a:gd name="connsiteY5" fmla="*/ 914400 h 2303714"/>
                  <a:gd name="connsiteX6" fmla="*/ 0 w 1524000"/>
                  <a:gd name="connsiteY6" fmla="*/ 1168400 h 2303714"/>
                  <a:gd name="connsiteX7" fmla="*/ 0 w 1524000"/>
                  <a:gd name="connsiteY7" fmla="*/ 1435100 h 2303714"/>
                  <a:gd name="connsiteX8" fmla="*/ 50800 w 1524000"/>
                  <a:gd name="connsiteY8" fmla="*/ 1854200 h 2303714"/>
                  <a:gd name="connsiteX9" fmla="*/ 88900 w 1524000"/>
                  <a:gd name="connsiteY9" fmla="*/ 2184400 h 2303714"/>
                  <a:gd name="connsiteX10" fmla="*/ 101600 w 1524000"/>
                  <a:gd name="connsiteY10" fmla="*/ 2260600 h 2303714"/>
                  <a:gd name="connsiteX11" fmla="*/ 452943 w 1524000"/>
                  <a:gd name="connsiteY11" fmla="*/ 2227128 h 2303714"/>
                  <a:gd name="connsiteX12" fmla="*/ 1007979 w 1524000"/>
                  <a:gd name="connsiteY12" fmla="*/ 2303714 h 2303714"/>
                  <a:gd name="connsiteX13" fmla="*/ 1485900 w 1524000"/>
                  <a:gd name="connsiteY13" fmla="*/ 2247900 h 2303714"/>
                  <a:gd name="connsiteX14" fmla="*/ 1485900 w 1524000"/>
                  <a:gd name="connsiteY14" fmla="*/ 1993900 h 2303714"/>
                  <a:gd name="connsiteX15" fmla="*/ 1524000 w 1524000"/>
                  <a:gd name="connsiteY15" fmla="*/ 1917700 h 2303714"/>
                  <a:gd name="connsiteX16" fmla="*/ 1485900 w 1524000"/>
                  <a:gd name="connsiteY16" fmla="*/ 1816100 h 2303714"/>
                  <a:gd name="connsiteX17" fmla="*/ 1409700 w 1524000"/>
                  <a:gd name="connsiteY17" fmla="*/ 1752600 h 2303714"/>
                  <a:gd name="connsiteX18" fmla="*/ 546100 w 1524000"/>
                  <a:gd name="connsiteY18" fmla="*/ 1752600 h 2303714"/>
                  <a:gd name="connsiteX19" fmla="*/ 558800 w 1524000"/>
                  <a:gd name="connsiteY19" fmla="*/ 1422400 h 2303714"/>
                  <a:gd name="connsiteX20" fmla="*/ 533400 w 1524000"/>
                  <a:gd name="connsiteY20" fmla="*/ 1295400 h 2303714"/>
                  <a:gd name="connsiteX21" fmla="*/ 520700 w 1524000"/>
                  <a:gd name="connsiteY21" fmla="*/ 1193800 h 2303714"/>
                  <a:gd name="connsiteX22" fmla="*/ 1079500 w 1524000"/>
                  <a:gd name="connsiteY22" fmla="*/ 1193800 h 2303714"/>
                  <a:gd name="connsiteX23" fmla="*/ 1117600 w 1524000"/>
                  <a:gd name="connsiteY23" fmla="*/ 1041400 h 2303714"/>
                  <a:gd name="connsiteX24" fmla="*/ 1206500 w 1524000"/>
                  <a:gd name="connsiteY24" fmla="*/ 838200 h 2303714"/>
                  <a:gd name="connsiteX25" fmla="*/ 1206500 w 1524000"/>
                  <a:gd name="connsiteY25" fmla="*/ 787400 h 2303714"/>
                  <a:gd name="connsiteX26" fmla="*/ 1206500 w 1524000"/>
                  <a:gd name="connsiteY26" fmla="*/ 787400 h 2303714"/>
                  <a:gd name="connsiteX27" fmla="*/ 546100 w 1524000"/>
                  <a:gd name="connsiteY27" fmla="*/ 762000 h 2303714"/>
                  <a:gd name="connsiteX28" fmla="*/ 584200 w 1524000"/>
                  <a:gd name="connsiteY28" fmla="*/ 546100 h 2303714"/>
                  <a:gd name="connsiteX29" fmla="*/ 596900 w 1524000"/>
                  <a:gd name="connsiteY29" fmla="*/ 444500 h 2303714"/>
                  <a:gd name="connsiteX30" fmla="*/ 596900 w 1524000"/>
                  <a:gd name="connsiteY30" fmla="*/ 304800 h 2303714"/>
                  <a:gd name="connsiteX31" fmla="*/ 838200 w 1524000"/>
                  <a:gd name="connsiteY31" fmla="*/ 317500 h 2303714"/>
                  <a:gd name="connsiteX32" fmla="*/ 914400 w 1524000"/>
                  <a:gd name="connsiteY32" fmla="*/ 266700 h 2303714"/>
                  <a:gd name="connsiteX33" fmla="*/ 1041400 w 1524000"/>
                  <a:gd name="connsiteY33" fmla="*/ 355600 h 2303714"/>
                  <a:gd name="connsiteX34" fmla="*/ 1397000 w 1524000"/>
                  <a:gd name="connsiteY34" fmla="*/ 381000 h 2303714"/>
                  <a:gd name="connsiteX35" fmla="*/ 1320800 w 1524000"/>
                  <a:gd name="connsiteY35" fmla="*/ 0 h 2303714"/>
                  <a:gd name="connsiteX36" fmla="*/ 1219200 w 1524000"/>
                  <a:gd name="connsiteY36" fmla="*/ 12700 h 23037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1524000" h="2303714">
                    <a:moveTo>
                      <a:pt x="1219200" y="12700"/>
                    </a:moveTo>
                    <a:lnTo>
                      <a:pt x="76200" y="25400"/>
                    </a:lnTo>
                    <a:lnTo>
                      <a:pt x="76200" y="203200"/>
                    </a:lnTo>
                    <a:lnTo>
                      <a:pt x="127000" y="444500"/>
                    </a:lnTo>
                    <a:lnTo>
                      <a:pt x="101600" y="660400"/>
                    </a:lnTo>
                    <a:lnTo>
                      <a:pt x="50800" y="914400"/>
                    </a:lnTo>
                    <a:lnTo>
                      <a:pt x="0" y="1168400"/>
                    </a:lnTo>
                    <a:lnTo>
                      <a:pt x="0" y="1435100"/>
                    </a:lnTo>
                    <a:lnTo>
                      <a:pt x="50800" y="1854200"/>
                    </a:lnTo>
                    <a:lnTo>
                      <a:pt x="88900" y="2184400"/>
                    </a:lnTo>
                    <a:lnTo>
                      <a:pt x="101600" y="2260600"/>
                    </a:lnTo>
                    <a:cubicBezTo>
                      <a:pt x="202269" y="2257952"/>
                      <a:pt x="352274" y="2229776"/>
                      <a:pt x="452943" y="2227128"/>
                    </a:cubicBezTo>
                    <a:cubicBezTo>
                      <a:pt x="654401" y="2231383"/>
                      <a:pt x="806521" y="2299459"/>
                      <a:pt x="1007979" y="2303714"/>
                    </a:cubicBezTo>
                    <a:lnTo>
                      <a:pt x="1485900" y="2247900"/>
                    </a:lnTo>
                    <a:lnTo>
                      <a:pt x="1485900" y="1993900"/>
                    </a:lnTo>
                    <a:lnTo>
                      <a:pt x="1524000" y="1917700"/>
                    </a:lnTo>
                    <a:lnTo>
                      <a:pt x="1485900" y="1816100"/>
                    </a:lnTo>
                    <a:lnTo>
                      <a:pt x="1409700" y="1752600"/>
                    </a:lnTo>
                    <a:lnTo>
                      <a:pt x="546100" y="1752600"/>
                    </a:lnTo>
                    <a:lnTo>
                      <a:pt x="558800" y="1422400"/>
                    </a:lnTo>
                    <a:lnTo>
                      <a:pt x="533400" y="1295400"/>
                    </a:lnTo>
                    <a:lnTo>
                      <a:pt x="520700" y="1193800"/>
                    </a:lnTo>
                    <a:lnTo>
                      <a:pt x="1079500" y="1193800"/>
                    </a:lnTo>
                    <a:lnTo>
                      <a:pt x="1117600" y="1041400"/>
                    </a:lnTo>
                    <a:lnTo>
                      <a:pt x="1206500" y="838200"/>
                    </a:lnTo>
                    <a:lnTo>
                      <a:pt x="1206500" y="787400"/>
                    </a:lnTo>
                    <a:lnTo>
                      <a:pt x="1206500" y="787400"/>
                    </a:lnTo>
                    <a:lnTo>
                      <a:pt x="546100" y="762000"/>
                    </a:lnTo>
                    <a:lnTo>
                      <a:pt x="584200" y="546100"/>
                    </a:lnTo>
                    <a:lnTo>
                      <a:pt x="596900" y="444500"/>
                    </a:lnTo>
                    <a:lnTo>
                      <a:pt x="596900" y="304800"/>
                    </a:lnTo>
                    <a:lnTo>
                      <a:pt x="838200" y="317500"/>
                    </a:lnTo>
                    <a:lnTo>
                      <a:pt x="914400" y="266700"/>
                    </a:lnTo>
                    <a:lnTo>
                      <a:pt x="1041400" y="355600"/>
                    </a:lnTo>
                    <a:lnTo>
                      <a:pt x="1397000" y="381000"/>
                    </a:lnTo>
                    <a:lnTo>
                      <a:pt x="1320800" y="0"/>
                    </a:lnTo>
                    <a:lnTo>
                      <a:pt x="1219200" y="1270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8" name="Freeform 1037"/>
              <p:cNvSpPr/>
              <p:nvPr/>
            </p:nvSpPr>
            <p:spPr>
              <a:xfrm>
                <a:off x="5542177" y="1016794"/>
                <a:ext cx="429645" cy="71915"/>
              </a:xfrm>
              <a:custGeom>
                <a:avLst/>
                <a:gdLst>
                  <a:gd name="connsiteX0" fmla="*/ 609600 w 609600"/>
                  <a:gd name="connsiteY0" fmla="*/ 25400 h 76200"/>
                  <a:gd name="connsiteX1" fmla="*/ 304800 w 609600"/>
                  <a:gd name="connsiteY1" fmla="*/ 0 h 76200"/>
                  <a:gd name="connsiteX2" fmla="*/ 0 w 609600"/>
                  <a:gd name="connsiteY2" fmla="*/ 12700 h 76200"/>
                  <a:gd name="connsiteX3" fmla="*/ 266700 w 609600"/>
                  <a:gd name="connsiteY3" fmla="*/ 76200 h 76200"/>
                  <a:gd name="connsiteX4" fmla="*/ 609600 w 609600"/>
                  <a:gd name="connsiteY4" fmla="*/ 25400 h 76200"/>
                  <a:gd name="connsiteX0" fmla="*/ 599630 w 599630"/>
                  <a:gd name="connsiteY0" fmla="*/ 43063 h 76200"/>
                  <a:gd name="connsiteX1" fmla="*/ 304800 w 599630"/>
                  <a:gd name="connsiteY1" fmla="*/ 0 h 76200"/>
                  <a:gd name="connsiteX2" fmla="*/ 0 w 599630"/>
                  <a:gd name="connsiteY2" fmla="*/ 12700 h 76200"/>
                  <a:gd name="connsiteX3" fmla="*/ 266700 w 599630"/>
                  <a:gd name="connsiteY3" fmla="*/ 76200 h 76200"/>
                  <a:gd name="connsiteX4" fmla="*/ 599630 w 599630"/>
                  <a:gd name="connsiteY4" fmla="*/ 43063 h 76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9630" h="76200">
                    <a:moveTo>
                      <a:pt x="599630" y="43063"/>
                    </a:moveTo>
                    <a:lnTo>
                      <a:pt x="304800" y="0"/>
                    </a:lnTo>
                    <a:lnTo>
                      <a:pt x="0" y="12700"/>
                    </a:lnTo>
                    <a:lnTo>
                      <a:pt x="266700" y="76200"/>
                    </a:lnTo>
                    <a:lnTo>
                      <a:pt x="599630" y="43063"/>
                    </a:lnTo>
                    <a:close/>
                  </a:path>
                </a:pathLst>
              </a:custGeom>
              <a:solidFill>
                <a:srgbClr val="E4E4E4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9" name="Freeform 1038"/>
              <p:cNvSpPr/>
              <p:nvPr/>
            </p:nvSpPr>
            <p:spPr>
              <a:xfrm>
                <a:off x="5246028" y="1028271"/>
                <a:ext cx="510971" cy="440984"/>
              </a:xfrm>
              <a:custGeom>
                <a:avLst/>
                <a:gdLst>
                  <a:gd name="connsiteX0" fmla="*/ 266700 w 596900"/>
                  <a:gd name="connsiteY0" fmla="*/ 0 h 431800"/>
                  <a:gd name="connsiteX1" fmla="*/ 101600 w 596900"/>
                  <a:gd name="connsiteY1" fmla="*/ 139700 h 431800"/>
                  <a:gd name="connsiteX2" fmla="*/ 0 w 596900"/>
                  <a:gd name="connsiteY2" fmla="*/ 355600 h 431800"/>
                  <a:gd name="connsiteX3" fmla="*/ 190500 w 596900"/>
                  <a:gd name="connsiteY3" fmla="*/ 431800 h 431800"/>
                  <a:gd name="connsiteX4" fmla="*/ 482600 w 596900"/>
                  <a:gd name="connsiteY4" fmla="*/ 114300 h 431800"/>
                  <a:gd name="connsiteX5" fmla="*/ 596900 w 596900"/>
                  <a:gd name="connsiteY5" fmla="*/ 50800 h 431800"/>
                  <a:gd name="connsiteX6" fmla="*/ 266700 w 596900"/>
                  <a:gd name="connsiteY6" fmla="*/ 0 h 431800"/>
                  <a:gd name="connsiteX0" fmla="*/ 316551 w 596900"/>
                  <a:gd name="connsiteY0" fmla="*/ 0 h 456725"/>
                  <a:gd name="connsiteX1" fmla="*/ 101600 w 596900"/>
                  <a:gd name="connsiteY1" fmla="*/ 164625 h 456725"/>
                  <a:gd name="connsiteX2" fmla="*/ 0 w 596900"/>
                  <a:gd name="connsiteY2" fmla="*/ 380525 h 456725"/>
                  <a:gd name="connsiteX3" fmla="*/ 190500 w 596900"/>
                  <a:gd name="connsiteY3" fmla="*/ 456725 h 456725"/>
                  <a:gd name="connsiteX4" fmla="*/ 482600 w 596900"/>
                  <a:gd name="connsiteY4" fmla="*/ 139225 h 456725"/>
                  <a:gd name="connsiteX5" fmla="*/ 596900 w 596900"/>
                  <a:gd name="connsiteY5" fmla="*/ 75725 h 456725"/>
                  <a:gd name="connsiteX6" fmla="*/ 316551 w 596900"/>
                  <a:gd name="connsiteY6" fmla="*/ 0 h 456725"/>
                  <a:gd name="connsiteX0" fmla="*/ 338361 w 618710"/>
                  <a:gd name="connsiteY0" fmla="*/ 0 h 456725"/>
                  <a:gd name="connsiteX1" fmla="*/ 123410 w 618710"/>
                  <a:gd name="connsiteY1" fmla="*/ 164625 h 456725"/>
                  <a:gd name="connsiteX2" fmla="*/ 0 w 618710"/>
                  <a:gd name="connsiteY2" fmla="*/ 368063 h 456725"/>
                  <a:gd name="connsiteX3" fmla="*/ 212310 w 618710"/>
                  <a:gd name="connsiteY3" fmla="*/ 456725 h 456725"/>
                  <a:gd name="connsiteX4" fmla="*/ 504410 w 618710"/>
                  <a:gd name="connsiteY4" fmla="*/ 139225 h 456725"/>
                  <a:gd name="connsiteX5" fmla="*/ 618710 w 618710"/>
                  <a:gd name="connsiteY5" fmla="*/ 75725 h 456725"/>
                  <a:gd name="connsiteX6" fmla="*/ 338361 w 618710"/>
                  <a:gd name="connsiteY6" fmla="*/ 0 h 456725"/>
                  <a:gd name="connsiteX0" fmla="*/ 353940 w 618710"/>
                  <a:gd name="connsiteY0" fmla="*/ 0 h 453610"/>
                  <a:gd name="connsiteX1" fmla="*/ 123410 w 618710"/>
                  <a:gd name="connsiteY1" fmla="*/ 161510 h 453610"/>
                  <a:gd name="connsiteX2" fmla="*/ 0 w 618710"/>
                  <a:gd name="connsiteY2" fmla="*/ 364948 h 453610"/>
                  <a:gd name="connsiteX3" fmla="*/ 212310 w 618710"/>
                  <a:gd name="connsiteY3" fmla="*/ 453610 h 453610"/>
                  <a:gd name="connsiteX4" fmla="*/ 504410 w 618710"/>
                  <a:gd name="connsiteY4" fmla="*/ 136110 h 453610"/>
                  <a:gd name="connsiteX5" fmla="*/ 618710 w 618710"/>
                  <a:gd name="connsiteY5" fmla="*/ 72610 h 453610"/>
                  <a:gd name="connsiteX6" fmla="*/ 353940 w 618710"/>
                  <a:gd name="connsiteY6" fmla="*/ 0 h 453610"/>
                  <a:gd name="connsiteX0" fmla="*/ 332131 w 618710"/>
                  <a:gd name="connsiteY0" fmla="*/ 0 h 447378"/>
                  <a:gd name="connsiteX1" fmla="*/ 123410 w 618710"/>
                  <a:gd name="connsiteY1" fmla="*/ 155278 h 447378"/>
                  <a:gd name="connsiteX2" fmla="*/ 0 w 618710"/>
                  <a:gd name="connsiteY2" fmla="*/ 358716 h 447378"/>
                  <a:gd name="connsiteX3" fmla="*/ 212310 w 618710"/>
                  <a:gd name="connsiteY3" fmla="*/ 447378 h 447378"/>
                  <a:gd name="connsiteX4" fmla="*/ 504410 w 618710"/>
                  <a:gd name="connsiteY4" fmla="*/ 129878 h 447378"/>
                  <a:gd name="connsiteX5" fmla="*/ 618710 w 618710"/>
                  <a:gd name="connsiteY5" fmla="*/ 66378 h 447378"/>
                  <a:gd name="connsiteX6" fmla="*/ 332131 w 618710"/>
                  <a:gd name="connsiteY6" fmla="*/ 0 h 447378"/>
                  <a:gd name="connsiteX0" fmla="*/ 332131 w 618710"/>
                  <a:gd name="connsiteY0" fmla="*/ 0 h 576989"/>
                  <a:gd name="connsiteX1" fmla="*/ 123410 w 618710"/>
                  <a:gd name="connsiteY1" fmla="*/ 155278 h 576989"/>
                  <a:gd name="connsiteX2" fmla="*/ 0 w 618710"/>
                  <a:gd name="connsiteY2" fmla="*/ 358716 h 576989"/>
                  <a:gd name="connsiteX3" fmla="*/ 152489 w 618710"/>
                  <a:gd name="connsiteY3" fmla="*/ 576989 h 576989"/>
                  <a:gd name="connsiteX4" fmla="*/ 504410 w 618710"/>
                  <a:gd name="connsiteY4" fmla="*/ 129878 h 576989"/>
                  <a:gd name="connsiteX5" fmla="*/ 618710 w 618710"/>
                  <a:gd name="connsiteY5" fmla="*/ 66378 h 576989"/>
                  <a:gd name="connsiteX6" fmla="*/ 332131 w 618710"/>
                  <a:gd name="connsiteY6" fmla="*/ 0 h 576989"/>
                  <a:gd name="connsiteX0" fmla="*/ 381981 w 668560"/>
                  <a:gd name="connsiteY0" fmla="*/ 0 h 576989"/>
                  <a:gd name="connsiteX1" fmla="*/ 173260 w 668560"/>
                  <a:gd name="connsiteY1" fmla="*/ 155278 h 576989"/>
                  <a:gd name="connsiteX2" fmla="*/ 0 w 668560"/>
                  <a:gd name="connsiteY2" fmla="*/ 438477 h 576989"/>
                  <a:gd name="connsiteX3" fmla="*/ 202339 w 668560"/>
                  <a:gd name="connsiteY3" fmla="*/ 576989 h 576989"/>
                  <a:gd name="connsiteX4" fmla="*/ 554260 w 668560"/>
                  <a:gd name="connsiteY4" fmla="*/ 129878 h 576989"/>
                  <a:gd name="connsiteX5" fmla="*/ 668560 w 668560"/>
                  <a:gd name="connsiteY5" fmla="*/ 66378 h 576989"/>
                  <a:gd name="connsiteX6" fmla="*/ 381981 w 668560"/>
                  <a:gd name="connsiteY6" fmla="*/ 0 h 5769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68560" h="576989">
                    <a:moveTo>
                      <a:pt x="381981" y="0"/>
                    </a:moveTo>
                    <a:lnTo>
                      <a:pt x="173260" y="155278"/>
                    </a:lnTo>
                    <a:lnTo>
                      <a:pt x="0" y="438477"/>
                    </a:lnTo>
                    <a:lnTo>
                      <a:pt x="202339" y="576989"/>
                    </a:lnTo>
                    <a:lnTo>
                      <a:pt x="554260" y="129878"/>
                    </a:lnTo>
                    <a:lnTo>
                      <a:pt x="668560" y="66378"/>
                    </a:lnTo>
                    <a:lnTo>
                      <a:pt x="381981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2" name="Freeform 1041"/>
              <p:cNvSpPr/>
              <p:nvPr/>
            </p:nvSpPr>
            <p:spPr>
              <a:xfrm>
                <a:off x="5240835" y="1366896"/>
                <a:ext cx="487045" cy="420674"/>
              </a:xfrm>
              <a:custGeom>
                <a:avLst/>
                <a:gdLst>
                  <a:gd name="connsiteX0" fmla="*/ 0 w 660400"/>
                  <a:gd name="connsiteY0" fmla="*/ 0 h 431800"/>
                  <a:gd name="connsiteX1" fmla="*/ 228600 w 660400"/>
                  <a:gd name="connsiteY1" fmla="*/ 406400 h 431800"/>
                  <a:gd name="connsiteX2" fmla="*/ 660400 w 660400"/>
                  <a:gd name="connsiteY2" fmla="*/ 431800 h 431800"/>
                  <a:gd name="connsiteX3" fmla="*/ 330200 w 660400"/>
                  <a:gd name="connsiteY3" fmla="*/ 76200 h 431800"/>
                  <a:gd name="connsiteX4" fmla="*/ 0 w 660400"/>
                  <a:gd name="connsiteY4" fmla="*/ 0 h 431800"/>
                  <a:gd name="connsiteX0" fmla="*/ 0 w 660400"/>
                  <a:gd name="connsiteY0" fmla="*/ 0 h 431800"/>
                  <a:gd name="connsiteX1" fmla="*/ 174690 w 660400"/>
                  <a:gd name="connsiteY1" fmla="*/ 271624 h 431800"/>
                  <a:gd name="connsiteX2" fmla="*/ 660400 w 660400"/>
                  <a:gd name="connsiteY2" fmla="*/ 431800 h 431800"/>
                  <a:gd name="connsiteX3" fmla="*/ 330200 w 660400"/>
                  <a:gd name="connsiteY3" fmla="*/ 76200 h 431800"/>
                  <a:gd name="connsiteX4" fmla="*/ 0 w 660400"/>
                  <a:gd name="connsiteY4" fmla="*/ 0 h 431800"/>
                  <a:gd name="connsiteX0" fmla="*/ 0 w 660400"/>
                  <a:gd name="connsiteY0" fmla="*/ 0 h 431800"/>
                  <a:gd name="connsiteX1" fmla="*/ 188168 w 660400"/>
                  <a:gd name="connsiteY1" fmla="*/ 325534 h 431800"/>
                  <a:gd name="connsiteX2" fmla="*/ 660400 w 660400"/>
                  <a:gd name="connsiteY2" fmla="*/ 431800 h 431800"/>
                  <a:gd name="connsiteX3" fmla="*/ 330200 w 660400"/>
                  <a:gd name="connsiteY3" fmla="*/ 76200 h 431800"/>
                  <a:gd name="connsiteX4" fmla="*/ 0 w 660400"/>
                  <a:gd name="connsiteY4" fmla="*/ 0 h 431800"/>
                  <a:gd name="connsiteX0" fmla="*/ 0 w 660400"/>
                  <a:gd name="connsiteY0" fmla="*/ 0 h 431800"/>
                  <a:gd name="connsiteX1" fmla="*/ 188168 w 660400"/>
                  <a:gd name="connsiteY1" fmla="*/ 325534 h 431800"/>
                  <a:gd name="connsiteX2" fmla="*/ 660400 w 660400"/>
                  <a:gd name="connsiteY2" fmla="*/ 431800 h 431800"/>
                  <a:gd name="connsiteX3" fmla="*/ 283910 w 660400"/>
                  <a:gd name="connsiteY3" fmla="*/ 19991 h 431800"/>
                  <a:gd name="connsiteX4" fmla="*/ 0 w 660400"/>
                  <a:gd name="connsiteY4" fmla="*/ 0 h 431800"/>
                  <a:gd name="connsiteX0" fmla="*/ 0 w 673626"/>
                  <a:gd name="connsiteY0" fmla="*/ 0 h 461557"/>
                  <a:gd name="connsiteX1" fmla="*/ 201394 w 673626"/>
                  <a:gd name="connsiteY1" fmla="*/ 355291 h 461557"/>
                  <a:gd name="connsiteX2" fmla="*/ 673626 w 673626"/>
                  <a:gd name="connsiteY2" fmla="*/ 461557 h 461557"/>
                  <a:gd name="connsiteX3" fmla="*/ 297136 w 673626"/>
                  <a:gd name="connsiteY3" fmla="*/ 49748 h 461557"/>
                  <a:gd name="connsiteX4" fmla="*/ 0 w 673626"/>
                  <a:gd name="connsiteY4" fmla="*/ 0 h 461557"/>
                  <a:gd name="connsiteX0" fmla="*/ 0 w 663045"/>
                  <a:gd name="connsiteY0" fmla="*/ 0 h 588523"/>
                  <a:gd name="connsiteX1" fmla="*/ 190813 w 663045"/>
                  <a:gd name="connsiteY1" fmla="*/ 482257 h 588523"/>
                  <a:gd name="connsiteX2" fmla="*/ 663045 w 663045"/>
                  <a:gd name="connsiteY2" fmla="*/ 588523 h 588523"/>
                  <a:gd name="connsiteX3" fmla="*/ 286555 w 663045"/>
                  <a:gd name="connsiteY3" fmla="*/ 176714 h 588523"/>
                  <a:gd name="connsiteX4" fmla="*/ 0 w 663045"/>
                  <a:gd name="connsiteY4" fmla="*/ 0 h 588523"/>
                  <a:gd name="connsiteX0" fmla="*/ 0 w 663045"/>
                  <a:gd name="connsiteY0" fmla="*/ 0 h 588523"/>
                  <a:gd name="connsiteX1" fmla="*/ 124685 w 663045"/>
                  <a:gd name="connsiteY1" fmla="*/ 398494 h 588523"/>
                  <a:gd name="connsiteX2" fmla="*/ 663045 w 663045"/>
                  <a:gd name="connsiteY2" fmla="*/ 588523 h 588523"/>
                  <a:gd name="connsiteX3" fmla="*/ 286555 w 663045"/>
                  <a:gd name="connsiteY3" fmla="*/ 176714 h 588523"/>
                  <a:gd name="connsiteX4" fmla="*/ 0 w 663045"/>
                  <a:gd name="connsiteY4" fmla="*/ 0 h 588523"/>
                  <a:gd name="connsiteX0" fmla="*/ 0 w 663045"/>
                  <a:gd name="connsiteY0" fmla="*/ 0 h 588523"/>
                  <a:gd name="connsiteX1" fmla="*/ 14738 w 663045"/>
                  <a:gd name="connsiteY1" fmla="*/ 226961 h 588523"/>
                  <a:gd name="connsiteX2" fmla="*/ 124685 w 663045"/>
                  <a:gd name="connsiteY2" fmla="*/ 398494 h 588523"/>
                  <a:gd name="connsiteX3" fmla="*/ 663045 w 663045"/>
                  <a:gd name="connsiteY3" fmla="*/ 588523 h 588523"/>
                  <a:gd name="connsiteX4" fmla="*/ 286555 w 663045"/>
                  <a:gd name="connsiteY4" fmla="*/ 176714 h 588523"/>
                  <a:gd name="connsiteX5" fmla="*/ 0 w 663045"/>
                  <a:gd name="connsiteY5" fmla="*/ 0 h 588523"/>
                  <a:gd name="connsiteX0" fmla="*/ 0 w 676271"/>
                  <a:gd name="connsiteY0" fmla="*/ 0 h 584114"/>
                  <a:gd name="connsiteX1" fmla="*/ 27964 w 676271"/>
                  <a:gd name="connsiteY1" fmla="*/ 222552 h 584114"/>
                  <a:gd name="connsiteX2" fmla="*/ 137911 w 676271"/>
                  <a:gd name="connsiteY2" fmla="*/ 394085 h 584114"/>
                  <a:gd name="connsiteX3" fmla="*/ 676271 w 676271"/>
                  <a:gd name="connsiteY3" fmla="*/ 584114 h 584114"/>
                  <a:gd name="connsiteX4" fmla="*/ 299781 w 676271"/>
                  <a:gd name="connsiteY4" fmla="*/ 172305 h 584114"/>
                  <a:gd name="connsiteX5" fmla="*/ 0 w 676271"/>
                  <a:gd name="connsiteY5" fmla="*/ 0 h 584114"/>
                  <a:gd name="connsiteX0" fmla="*/ 0 w 676271"/>
                  <a:gd name="connsiteY0" fmla="*/ 0 h 584114"/>
                  <a:gd name="connsiteX1" fmla="*/ 27964 w 676271"/>
                  <a:gd name="connsiteY1" fmla="*/ 222552 h 584114"/>
                  <a:gd name="connsiteX2" fmla="*/ 133502 w 676271"/>
                  <a:gd name="connsiteY2" fmla="*/ 407311 h 584114"/>
                  <a:gd name="connsiteX3" fmla="*/ 676271 w 676271"/>
                  <a:gd name="connsiteY3" fmla="*/ 584114 h 584114"/>
                  <a:gd name="connsiteX4" fmla="*/ 299781 w 676271"/>
                  <a:gd name="connsiteY4" fmla="*/ 172305 h 584114"/>
                  <a:gd name="connsiteX5" fmla="*/ 0 w 676271"/>
                  <a:gd name="connsiteY5" fmla="*/ 0 h 584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76271" h="584114">
                    <a:moveTo>
                      <a:pt x="0" y="0"/>
                    </a:moveTo>
                    <a:cubicBezTo>
                      <a:pt x="15199" y="55080"/>
                      <a:pt x="12765" y="167472"/>
                      <a:pt x="27964" y="222552"/>
                    </a:cubicBezTo>
                    <a:lnTo>
                      <a:pt x="133502" y="407311"/>
                    </a:lnTo>
                    <a:lnTo>
                      <a:pt x="676271" y="584114"/>
                    </a:lnTo>
                    <a:lnTo>
                      <a:pt x="299781" y="1723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3" name="Freeform 1042"/>
              <p:cNvSpPr/>
              <p:nvPr/>
            </p:nvSpPr>
            <p:spPr>
              <a:xfrm>
                <a:off x="5340838" y="1657350"/>
                <a:ext cx="901483" cy="557304"/>
              </a:xfrm>
              <a:custGeom>
                <a:avLst/>
                <a:gdLst>
                  <a:gd name="connsiteX0" fmla="*/ 63500 w 1143000"/>
                  <a:gd name="connsiteY0" fmla="*/ 25400 h 584200"/>
                  <a:gd name="connsiteX1" fmla="*/ 736600 w 1143000"/>
                  <a:gd name="connsiteY1" fmla="*/ 368300 h 584200"/>
                  <a:gd name="connsiteX2" fmla="*/ 838200 w 1143000"/>
                  <a:gd name="connsiteY2" fmla="*/ 520700 h 584200"/>
                  <a:gd name="connsiteX3" fmla="*/ 1143000 w 1143000"/>
                  <a:gd name="connsiteY3" fmla="*/ 584200 h 584200"/>
                  <a:gd name="connsiteX4" fmla="*/ 1028700 w 1143000"/>
                  <a:gd name="connsiteY4" fmla="*/ 152400 h 584200"/>
                  <a:gd name="connsiteX5" fmla="*/ 647700 w 1143000"/>
                  <a:gd name="connsiteY5" fmla="*/ 0 h 584200"/>
                  <a:gd name="connsiteX6" fmla="*/ 0 w 1143000"/>
                  <a:gd name="connsiteY6" fmla="*/ 0 h 584200"/>
                  <a:gd name="connsiteX0" fmla="*/ 63500 w 1143000"/>
                  <a:gd name="connsiteY0" fmla="*/ 25400 h 584200"/>
                  <a:gd name="connsiteX1" fmla="*/ 736600 w 1143000"/>
                  <a:gd name="connsiteY1" fmla="*/ 368300 h 584200"/>
                  <a:gd name="connsiteX2" fmla="*/ 838200 w 1143000"/>
                  <a:gd name="connsiteY2" fmla="*/ 520700 h 584200"/>
                  <a:gd name="connsiteX3" fmla="*/ 1143000 w 1143000"/>
                  <a:gd name="connsiteY3" fmla="*/ 584200 h 584200"/>
                  <a:gd name="connsiteX4" fmla="*/ 1028700 w 1143000"/>
                  <a:gd name="connsiteY4" fmla="*/ 152400 h 584200"/>
                  <a:gd name="connsiteX5" fmla="*/ 647700 w 1143000"/>
                  <a:gd name="connsiteY5" fmla="*/ 0 h 584200"/>
                  <a:gd name="connsiteX6" fmla="*/ 0 w 1143000"/>
                  <a:gd name="connsiteY6" fmla="*/ 0 h 584200"/>
                  <a:gd name="connsiteX7" fmla="*/ 63500 w 1143000"/>
                  <a:gd name="connsiteY7" fmla="*/ 25400 h 584200"/>
                  <a:gd name="connsiteX0" fmla="*/ 0 w 1143000"/>
                  <a:gd name="connsiteY0" fmla="*/ 0 h 584200"/>
                  <a:gd name="connsiteX1" fmla="*/ 736600 w 1143000"/>
                  <a:gd name="connsiteY1" fmla="*/ 368300 h 584200"/>
                  <a:gd name="connsiteX2" fmla="*/ 838200 w 1143000"/>
                  <a:gd name="connsiteY2" fmla="*/ 520700 h 584200"/>
                  <a:gd name="connsiteX3" fmla="*/ 1143000 w 1143000"/>
                  <a:gd name="connsiteY3" fmla="*/ 584200 h 584200"/>
                  <a:gd name="connsiteX4" fmla="*/ 1028700 w 1143000"/>
                  <a:gd name="connsiteY4" fmla="*/ 152400 h 584200"/>
                  <a:gd name="connsiteX5" fmla="*/ 647700 w 1143000"/>
                  <a:gd name="connsiteY5" fmla="*/ 0 h 584200"/>
                  <a:gd name="connsiteX6" fmla="*/ 0 w 1143000"/>
                  <a:gd name="connsiteY6" fmla="*/ 0 h 584200"/>
                  <a:gd name="connsiteX0" fmla="*/ 0 w 1156291"/>
                  <a:gd name="connsiteY0" fmla="*/ 0 h 647700"/>
                  <a:gd name="connsiteX1" fmla="*/ 749891 w 1156291"/>
                  <a:gd name="connsiteY1" fmla="*/ 431800 h 647700"/>
                  <a:gd name="connsiteX2" fmla="*/ 851491 w 1156291"/>
                  <a:gd name="connsiteY2" fmla="*/ 584200 h 647700"/>
                  <a:gd name="connsiteX3" fmla="*/ 1156291 w 1156291"/>
                  <a:gd name="connsiteY3" fmla="*/ 647700 h 647700"/>
                  <a:gd name="connsiteX4" fmla="*/ 1041991 w 1156291"/>
                  <a:gd name="connsiteY4" fmla="*/ 215900 h 647700"/>
                  <a:gd name="connsiteX5" fmla="*/ 660991 w 1156291"/>
                  <a:gd name="connsiteY5" fmla="*/ 63500 h 647700"/>
                  <a:gd name="connsiteX6" fmla="*/ 0 w 1156291"/>
                  <a:gd name="connsiteY6" fmla="*/ 0 h 647700"/>
                  <a:gd name="connsiteX0" fmla="*/ 78749 w 1235040"/>
                  <a:gd name="connsiteY0" fmla="*/ 81483 h 729183"/>
                  <a:gd name="connsiteX1" fmla="*/ 828640 w 1235040"/>
                  <a:gd name="connsiteY1" fmla="*/ 513283 h 729183"/>
                  <a:gd name="connsiteX2" fmla="*/ 930240 w 1235040"/>
                  <a:gd name="connsiteY2" fmla="*/ 665683 h 729183"/>
                  <a:gd name="connsiteX3" fmla="*/ 1235040 w 1235040"/>
                  <a:gd name="connsiteY3" fmla="*/ 729183 h 729183"/>
                  <a:gd name="connsiteX4" fmla="*/ 1120740 w 1235040"/>
                  <a:gd name="connsiteY4" fmla="*/ 297383 h 729183"/>
                  <a:gd name="connsiteX5" fmla="*/ 739740 w 1235040"/>
                  <a:gd name="connsiteY5" fmla="*/ 144983 h 729183"/>
                  <a:gd name="connsiteX6" fmla="*/ 0 w 1235040"/>
                  <a:gd name="connsiteY6" fmla="*/ 0 h 729183"/>
                  <a:gd name="connsiteX7" fmla="*/ 78749 w 1235040"/>
                  <a:gd name="connsiteY7" fmla="*/ 81483 h 729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35040" h="729183">
                    <a:moveTo>
                      <a:pt x="78749" y="81483"/>
                    </a:moveTo>
                    <a:lnTo>
                      <a:pt x="828640" y="513283"/>
                    </a:lnTo>
                    <a:lnTo>
                      <a:pt x="930240" y="665683"/>
                    </a:lnTo>
                    <a:lnTo>
                      <a:pt x="1235040" y="729183"/>
                    </a:lnTo>
                    <a:lnTo>
                      <a:pt x="1120740" y="297383"/>
                    </a:lnTo>
                    <a:lnTo>
                      <a:pt x="739740" y="144983"/>
                    </a:lnTo>
                    <a:cubicBezTo>
                      <a:pt x="555473" y="127120"/>
                      <a:pt x="184267" y="17863"/>
                      <a:pt x="0" y="0"/>
                    </a:cubicBezTo>
                    <a:lnTo>
                      <a:pt x="78749" y="81483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4" name="Freeform 1043"/>
              <p:cNvSpPr/>
              <p:nvPr/>
            </p:nvSpPr>
            <p:spPr>
              <a:xfrm>
                <a:off x="5805532" y="2158841"/>
                <a:ext cx="431936" cy="279060"/>
              </a:xfrm>
              <a:custGeom>
                <a:avLst/>
                <a:gdLst>
                  <a:gd name="connsiteX0" fmla="*/ 254000 w 533400"/>
                  <a:gd name="connsiteY0" fmla="*/ 0 h 342900"/>
                  <a:gd name="connsiteX1" fmla="*/ 533400 w 533400"/>
                  <a:gd name="connsiteY1" fmla="*/ 50800 h 342900"/>
                  <a:gd name="connsiteX2" fmla="*/ 495300 w 533400"/>
                  <a:gd name="connsiteY2" fmla="*/ 279400 h 342900"/>
                  <a:gd name="connsiteX3" fmla="*/ 139700 w 533400"/>
                  <a:gd name="connsiteY3" fmla="*/ 342900 h 342900"/>
                  <a:gd name="connsiteX4" fmla="*/ 0 w 533400"/>
                  <a:gd name="connsiteY4" fmla="*/ 241300 h 342900"/>
                  <a:gd name="connsiteX5" fmla="*/ 266700 w 533400"/>
                  <a:gd name="connsiteY5" fmla="*/ 114300 h 342900"/>
                  <a:gd name="connsiteX6" fmla="*/ 254000 w 533400"/>
                  <a:gd name="connsiteY6" fmla="*/ 0 h 342900"/>
                  <a:gd name="connsiteX0" fmla="*/ 269875 w 533400"/>
                  <a:gd name="connsiteY0" fmla="*/ 0 h 365125"/>
                  <a:gd name="connsiteX1" fmla="*/ 533400 w 533400"/>
                  <a:gd name="connsiteY1" fmla="*/ 73025 h 365125"/>
                  <a:gd name="connsiteX2" fmla="*/ 495300 w 533400"/>
                  <a:gd name="connsiteY2" fmla="*/ 301625 h 365125"/>
                  <a:gd name="connsiteX3" fmla="*/ 139700 w 533400"/>
                  <a:gd name="connsiteY3" fmla="*/ 365125 h 365125"/>
                  <a:gd name="connsiteX4" fmla="*/ 0 w 533400"/>
                  <a:gd name="connsiteY4" fmla="*/ 263525 h 365125"/>
                  <a:gd name="connsiteX5" fmla="*/ 266700 w 533400"/>
                  <a:gd name="connsiteY5" fmla="*/ 136525 h 365125"/>
                  <a:gd name="connsiteX6" fmla="*/ 269875 w 533400"/>
                  <a:gd name="connsiteY6" fmla="*/ 0 h 365125"/>
                  <a:gd name="connsiteX0" fmla="*/ 269875 w 565150"/>
                  <a:gd name="connsiteY0" fmla="*/ 0 h 365125"/>
                  <a:gd name="connsiteX1" fmla="*/ 565150 w 565150"/>
                  <a:gd name="connsiteY1" fmla="*/ 63500 h 365125"/>
                  <a:gd name="connsiteX2" fmla="*/ 495300 w 565150"/>
                  <a:gd name="connsiteY2" fmla="*/ 301625 h 365125"/>
                  <a:gd name="connsiteX3" fmla="*/ 139700 w 565150"/>
                  <a:gd name="connsiteY3" fmla="*/ 365125 h 365125"/>
                  <a:gd name="connsiteX4" fmla="*/ 0 w 565150"/>
                  <a:gd name="connsiteY4" fmla="*/ 263525 h 365125"/>
                  <a:gd name="connsiteX5" fmla="*/ 266700 w 565150"/>
                  <a:gd name="connsiteY5" fmla="*/ 136525 h 365125"/>
                  <a:gd name="connsiteX6" fmla="*/ 269875 w 565150"/>
                  <a:gd name="connsiteY6" fmla="*/ 0 h 365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65150" h="365125">
                    <a:moveTo>
                      <a:pt x="269875" y="0"/>
                    </a:moveTo>
                    <a:lnTo>
                      <a:pt x="565150" y="63500"/>
                    </a:lnTo>
                    <a:lnTo>
                      <a:pt x="495300" y="301625"/>
                    </a:lnTo>
                    <a:lnTo>
                      <a:pt x="139700" y="365125"/>
                    </a:lnTo>
                    <a:lnTo>
                      <a:pt x="0" y="263525"/>
                    </a:lnTo>
                    <a:lnTo>
                      <a:pt x="266700" y="136525"/>
                    </a:lnTo>
                    <a:cubicBezTo>
                      <a:pt x="267758" y="91017"/>
                      <a:pt x="268817" y="45508"/>
                      <a:pt x="269875" y="0"/>
                    </a:cubicBez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5" name="Freeform 1044"/>
              <p:cNvSpPr/>
              <p:nvPr/>
            </p:nvSpPr>
            <p:spPr>
              <a:xfrm>
                <a:off x="5793444" y="1270750"/>
                <a:ext cx="336490" cy="232954"/>
              </a:xfrm>
              <a:custGeom>
                <a:avLst/>
                <a:gdLst>
                  <a:gd name="connsiteX0" fmla="*/ 317500 w 330200"/>
                  <a:gd name="connsiteY0" fmla="*/ 228600 h 228600"/>
                  <a:gd name="connsiteX1" fmla="*/ 0 w 330200"/>
                  <a:gd name="connsiteY1" fmla="*/ 152400 h 228600"/>
                  <a:gd name="connsiteX2" fmla="*/ 50800 w 330200"/>
                  <a:gd name="connsiteY2" fmla="*/ 0 h 228600"/>
                  <a:gd name="connsiteX3" fmla="*/ 330200 w 330200"/>
                  <a:gd name="connsiteY3" fmla="*/ 38100 h 228600"/>
                  <a:gd name="connsiteX4" fmla="*/ 317500 w 330200"/>
                  <a:gd name="connsiteY4" fmla="*/ 228600 h 228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0200" h="228600">
                    <a:moveTo>
                      <a:pt x="317500" y="228600"/>
                    </a:moveTo>
                    <a:lnTo>
                      <a:pt x="0" y="152400"/>
                    </a:lnTo>
                    <a:lnTo>
                      <a:pt x="50800" y="0"/>
                    </a:lnTo>
                    <a:lnTo>
                      <a:pt x="330200" y="38100"/>
                    </a:lnTo>
                    <a:lnTo>
                      <a:pt x="317500" y="228600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6" name="Freeform 1045"/>
              <p:cNvSpPr/>
              <p:nvPr/>
            </p:nvSpPr>
            <p:spPr>
              <a:xfrm>
                <a:off x="5255906" y="2118803"/>
                <a:ext cx="539920" cy="66731"/>
              </a:xfrm>
              <a:custGeom>
                <a:avLst/>
                <a:gdLst>
                  <a:gd name="connsiteX0" fmla="*/ 711200 w 711200"/>
                  <a:gd name="connsiteY0" fmla="*/ 88900 h 101600"/>
                  <a:gd name="connsiteX1" fmla="*/ 393700 w 711200"/>
                  <a:gd name="connsiteY1" fmla="*/ 0 h 101600"/>
                  <a:gd name="connsiteX2" fmla="*/ 0 w 711200"/>
                  <a:gd name="connsiteY2" fmla="*/ 0 h 101600"/>
                  <a:gd name="connsiteX3" fmla="*/ 317500 w 711200"/>
                  <a:gd name="connsiteY3" fmla="*/ 101600 h 101600"/>
                  <a:gd name="connsiteX4" fmla="*/ 711200 w 711200"/>
                  <a:gd name="connsiteY4" fmla="*/ 88900 h 101600"/>
                  <a:gd name="connsiteX0" fmla="*/ 706438 w 706438"/>
                  <a:gd name="connsiteY0" fmla="*/ 88900 h 101600"/>
                  <a:gd name="connsiteX1" fmla="*/ 388938 w 706438"/>
                  <a:gd name="connsiteY1" fmla="*/ 0 h 101600"/>
                  <a:gd name="connsiteX2" fmla="*/ 0 w 706438"/>
                  <a:gd name="connsiteY2" fmla="*/ 19050 h 101600"/>
                  <a:gd name="connsiteX3" fmla="*/ 312738 w 706438"/>
                  <a:gd name="connsiteY3" fmla="*/ 101600 h 101600"/>
                  <a:gd name="connsiteX4" fmla="*/ 706438 w 706438"/>
                  <a:gd name="connsiteY4" fmla="*/ 88900 h 101600"/>
                  <a:gd name="connsiteX0" fmla="*/ 706438 w 706438"/>
                  <a:gd name="connsiteY0" fmla="*/ 74612 h 87312"/>
                  <a:gd name="connsiteX1" fmla="*/ 417513 w 706438"/>
                  <a:gd name="connsiteY1" fmla="*/ 0 h 87312"/>
                  <a:gd name="connsiteX2" fmla="*/ 0 w 706438"/>
                  <a:gd name="connsiteY2" fmla="*/ 4762 h 87312"/>
                  <a:gd name="connsiteX3" fmla="*/ 312738 w 706438"/>
                  <a:gd name="connsiteY3" fmla="*/ 87312 h 87312"/>
                  <a:gd name="connsiteX4" fmla="*/ 706438 w 706438"/>
                  <a:gd name="connsiteY4" fmla="*/ 74612 h 87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6438" h="87312">
                    <a:moveTo>
                      <a:pt x="706438" y="74612"/>
                    </a:moveTo>
                    <a:lnTo>
                      <a:pt x="417513" y="0"/>
                    </a:lnTo>
                    <a:lnTo>
                      <a:pt x="0" y="4762"/>
                    </a:lnTo>
                    <a:lnTo>
                      <a:pt x="312738" y="87312"/>
                    </a:lnTo>
                    <a:lnTo>
                      <a:pt x="706438" y="74612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7" name="Freeform 1046"/>
              <p:cNvSpPr/>
              <p:nvPr/>
            </p:nvSpPr>
            <p:spPr>
              <a:xfrm>
                <a:off x="5244985" y="2122108"/>
                <a:ext cx="249940" cy="189610"/>
              </a:xfrm>
              <a:custGeom>
                <a:avLst/>
                <a:gdLst>
                  <a:gd name="connsiteX0" fmla="*/ 25400 w 368300"/>
                  <a:gd name="connsiteY0" fmla="*/ 0 h 279400"/>
                  <a:gd name="connsiteX1" fmla="*/ 0 w 368300"/>
                  <a:gd name="connsiteY1" fmla="*/ 203200 h 279400"/>
                  <a:gd name="connsiteX2" fmla="*/ 317500 w 368300"/>
                  <a:gd name="connsiteY2" fmla="*/ 279400 h 279400"/>
                  <a:gd name="connsiteX3" fmla="*/ 368300 w 368300"/>
                  <a:gd name="connsiteY3" fmla="*/ 101600 h 279400"/>
                  <a:gd name="connsiteX4" fmla="*/ 25400 w 368300"/>
                  <a:gd name="connsiteY4" fmla="*/ 0 h 279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8300" h="279400">
                    <a:moveTo>
                      <a:pt x="25400" y="0"/>
                    </a:moveTo>
                    <a:lnTo>
                      <a:pt x="0" y="203200"/>
                    </a:lnTo>
                    <a:lnTo>
                      <a:pt x="317500" y="279400"/>
                    </a:lnTo>
                    <a:lnTo>
                      <a:pt x="368300" y="101600"/>
                    </a:lnTo>
                    <a:lnTo>
                      <a:pt x="25400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8" name="Freeform 1047"/>
              <p:cNvSpPr/>
              <p:nvPr/>
            </p:nvSpPr>
            <p:spPr>
              <a:xfrm>
                <a:off x="5246806" y="2259546"/>
                <a:ext cx="305145" cy="360351"/>
              </a:xfrm>
              <a:custGeom>
                <a:avLst/>
                <a:gdLst>
                  <a:gd name="connsiteX0" fmla="*/ 0 w 431800"/>
                  <a:gd name="connsiteY0" fmla="*/ 0 h 457200"/>
                  <a:gd name="connsiteX1" fmla="*/ 139700 w 431800"/>
                  <a:gd name="connsiteY1" fmla="*/ 393700 h 457200"/>
                  <a:gd name="connsiteX2" fmla="*/ 431800 w 431800"/>
                  <a:gd name="connsiteY2" fmla="*/ 457200 h 457200"/>
                  <a:gd name="connsiteX3" fmla="*/ 406400 w 431800"/>
                  <a:gd name="connsiteY3" fmla="*/ 88900 h 457200"/>
                  <a:gd name="connsiteX4" fmla="*/ 0 w 431800"/>
                  <a:gd name="connsiteY4" fmla="*/ 0 h 457200"/>
                  <a:gd name="connsiteX0" fmla="*/ 0 w 412135"/>
                  <a:gd name="connsiteY0" fmla="*/ 0 h 486697"/>
                  <a:gd name="connsiteX1" fmla="*/ 139700 w 412135"/>
                  <a:gd name="connsiteY1" fmla="*/ 393700 h 486697"/>
                  <a:gd name="connsiteX2" fmla="*/ 412135 w 412135"/>
                  <a:gd name="connsiteY2" fmla="*/ 486697 h 486697"/>
                  <a:gd name="connsiteX3" fmla="*/ 406400 w 412135"/>
                  <a:gd name="connsiteY3" fmla="*/ 88900 h 486697"/>
                  <a:gd name="connsiteX4" fmla="*/ 0 w 412135"/>
                  <a:gd name="connsiteY4" fmla="*/ 0 h 486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2135" h="486697">
                    <a:moveTo>
                      <a:pt x="0" y="0"/>
                    </a:moveTo>
                    <a:lnTo>
                      <a:pt x="139700" y="393700"/>
                    </a:lnTo>
                    <a:lnTo>
                      <a:pt x="412135" y="486697"/>
                    </a:lnTo>
                    <a:cubicBezTo>
                      <a:pt x="410223" y="354098"/>
                      <a:pt x="408312" y="221499"/>
                      <a:pt x="406400" y="889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9" name="Freeform 1048"/>
              <p:cNvSpPr/>
              <p:nvPr/>
            </p:nvSpPr>
            <p:spPr>
              <a:xfrm>
                <a:off x="5340838" y="2536178"/>
                <a:ext cx="440301" cy="239021"/>
              </a:xfrm>
              <a:custGeom>
                <a:avLst/>
                <a:gdLst>
                  <a:gd name="connsiteX0" fmla="*/ 0 w 622300"/>
                  <a:gd name="connsiteY0" fmla="*/ 0 h 266700"/>
                  <a:gd name="connsiteX1" fmla="*/ 203200 w 622300"/>
                  <a:gd name="connsiteY1" fmla="*/ 127000 h 266700"/>
                  <a:gd name="connsiteX2" fmla="*/ 622300 w 622300"/>
                  <a:gd name="connsiteY2" fmla="*/ 266700 h 266700"/>
                  <a:gd name="connsiteX3" fmla="*/ 381000 w 622300"/>
                  <a:gd name="connsiteY3" fmla="*/ 25400 h 266700"/>
                  <a:gd name="connsiteX4" fmla="*/ 0 w 622300"/>
                  <a:gd name="connsiteY4" fmla="*/ 0 h 266700"/>
                  <a:gd name="connsiteX0" fmla="*/ 0 w 607715"/>
                  <a:gd name="connsiteY0" fmla="*/ 0 h 329903"/>
                  <a:gd name="connsiteX1" fmla="*/ 188615 w 607715"/>
                  <a:gd name="connsiteY1" fmla="*/ 190203 h 329903"/>
                  <a:gd name="connsiteX2" fmla="*/ 607715 w 607715"/>
                  <a:gd name="connsiteY2" fmla="*/ 329903 h 329903"/>
                  <a:gd name="connsiteX3" fmla="*/ 366415 w 607715"/>
                  <a:gd name="connsiteY3" fmla="*/ 88603 h 329903"/>
                  <a:gd name="connsiteX4" fmla="*/ 0 w 607715"/>
                  <a:gd name="connsiteY4" fmla="*/ 0 h 329903"/>
                  <a:gd name="connsiteX0" fmla="*/ 0 w 607715"/>
                  <a:gd name="connsiteY0" fmla="*/ 0 h 329903"/>
                  <a:gd name="connsiteX1" fmla="*/ 188615 w 607715"/>
                  <a:gd name="connsiteY1" fmla="*/ 190203 h 329903"/>
                  <a:gd name="connsiteX2" fmla="*/ 607715 w 607715"/>
                  <a:gd name="connsiteY2" fmla="*/ 329903 h 329903"/>
                  <a:gd name="connsiteX3" fmla="*/ 220564 w 607715"/>
                  <a:gd name="connsiteY3" fmla="*/ 78880 h 329903"/>
                  <a:gd name="connsiteX4" fmla="*/ 0 w 607715"/>
                  <a:gd name="connsiteY4" fmla="*/ 0 h 3299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7715" h="329903">
                    <a:moveTo>
                      <a:pt x="0" y="0"/>
                    </a:moveTo>
                    <a:lnTo>
                      <a:pt x="188615" y="190203"/>
                    </a:lnTo>
                    <a:lnTo>
                      <a:pt x="607715" y="329903"/>
                    </a:lnTo>
                    <a:lnTo>
                      <a:pt x="220564" y="788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5388156" y="1059589"/>
                <a:ext cx="1232716" cy="1740602"/>
              </a:xfrm>
              <a:custGeom>
                <a:avLst/>
                <a:gdLst>
                  <a:gd name="connsiteX0" fmla="*/ 1054100 w 1612900"/>
                  <a:gd name="connsiteY0" fmla="*/ 101600 h 2311400"/>
                  <a:gd name="connsiteX1" fmla="*/ 762000 w 1612900"/>
                  <a:gd name="connsiteY1" fmla="*/ 0 h 2311400"/>
                  <a:gd name="connsiteX2" fmla="*/ 457200 w 1612900"/>
                  <a:gd name="connsiteY2" fmla="*/ 25400 h 2311400"/>
                  <a:gd name="connsiteX3" fmla="*/ 279400 w 1612900"/>
                  <a:gd name="connsiteY3" fmla="*/ 190500 h 2311400"/>
                  <a:gd name="connsiteX4" fmla="*/ 114300 w 1612900"/>
                  <a:gd name="connsiteY4" fmla="*/ 381000 h 2311400"/>
                  <a:gd name="connsiteX5" fmla="*/ 0 w 1612900"/>
                  <a:gd name="connsiteY5" fmla="*/ 558800 h 2311400"/>
                  <a:gd name="connsiteX6" fmla="*/ 88900 w 1612900"/>
                  <a:gd name="connsiteY6" fmla="*/ 685800 h 2311400"/>
                  <a:gd name="connsiteX7" fmla="*/ 177800 w 1612900"/>
                  <a:gd name="connsiteY7" fmla="*/ 850900 h 2311400"/>
                  <a:gd name="connsiteX8" fmla="*/ 292100 w 1612900"/>
                  <a:gd name="connsiteY8" fmla="*/ 952500 h 2311400"/>
                  <a:gd name="connsiteX9" fmla="*/ 508000 w 1612900"/>
                  <a:gd name="connsiteY9" fmla="*/ 939800 h 2311400"/>
                  <a:gd name="connsiteX10" fmla="*/ 850900 w 1612900"/>
                  <a:gd name="connsiteY10" fmla="*/ 1206500 h 2311400"/>
                  <a:gd name="connsiteX11" fmla="*/ 990600 w 1612900"/>
                  <a:gd name="connsiteY11" fmla="*/ 1333500 h 2311400"/>
                  <a:gd name="connsiteX12" fmla="*/ 1104900 w 1612900"/>
                  <a:gd name="connsiteY12" fmla="*/ 1549400 h 2311400"/>
                  <a:gd name="connsiteX13" fmla="*/ 1041400 w 1612900"/>
                  <a:gd name="connsiteY13" fmla="*/ 1638300 h 2311400"/>
                  <a:gd name="connsiteX14" fmla="*/ 1028700 w 1612900"/>
                  <a:gd name="connsiteY14" fmla="*/ 1727200 h 2311400"/>
                  <a:gd name="connsiteX15" fmla="*/ 825500 w 1612900"/>
                  <a:gd name="connsiteY15" fmla="*/ 1816100 h 2311400"/>
                  <a:gd name="connsiteX16" fmla="*/ 609600 w 1612900"/>
                  <a:gd name="connsiteY16" fmla="*/ 1803400 h 2311400"/>
                  <a:gd name="connsiteX17" fmla="*/ 520700 w 1612900"/>
                  <a:gd name="connsiteY17" fmla="*/ 1651000 h 2311400"/>
                  <a:gd name="connsiteX18" fmla="*/ 546100 w 1612900"/>
                  <a:gd name="connsiteY18" fmla="*/ 1524000 h 2311400"/>
                  <a:gd name="connsiteX19" fmla="*/ 114300 w 1612900"/>
                  <a:gd name="connsiteY19" fmla="*/ 1511300 h 2311400"/>
                  <a:gd name="connsiteX20" fmla="*/ 38100 w 1612900"/>
                  <a:gd name="connsiteY20" fmla="*/ 1663700 h 2311400"/>
                  <a:gd name="connsiteX21" fmla="*/ 139700 w 1612900"/>
                  <a:gd name="connsiteY21" fmla="*/ 1879600 h 2311400"/>
                  <a:gd name="connsiteX22" fmla="*/ 139700 w 1612900"/>
                  <a:gd name="connsiteY22" fmla="*/ 2082800 h 2311400"/>
                  <a:gd name="connsiteX23" fmla="*/ 482600 w 1612900"/>
                  <a:gd name="connsiteY23" fmla="*/ 2311400 h 2311400"/>
                  <a:gd name="connsiteX24" fmla="*/ 1346200 w 1612900"/>
                  <a:gd name="connsiteY24" fmla="*/ 2273300 h 2311400"/>
                  <a:gd name="connsiteX25" fmla="*/ 1612900 w 1612900"/>
                  <a:gd name="connsiteY25" fmla="*/ 1841500 h 2311400"/>
                  <a:gd name="connsiteX26" fmla="*/ 1612900 w 1612900"/>
                  <a:gd name="connsiteY26" fmla="*/ 1574800 h 2311400"/>
                  <a:gd name="connsiteX27" fmla="*/ 1524000 w 1612900"/>
                  <a:gd name="connsiteY27" fmla="*/ 1333500 h 2311400"/>
                  <a:gd name="connsiteX28" fmla="*/ 1257300 w 1612900"/>
                  <a:gd name="connsiteY28" fmla="*/ 952500 h 2311400"/>
                  <a:gd name="connsiteX29" fmla="*/ 952500 w 1612900"/>
                  <a:gd name="connsiteY29" fmla="*/ 774700 h 2311400"/>
                  <a:gd name="connsiteX30" fmla="*/ 660400 w 1612900"/>
                  <a:gd name="connsiteY30" fmla="*/ 609600 h 2311400"/>
                  <a:gd name="connsiteX31" fmla="*/ 571500 w 1612900"/>
                  <a:gd name="connsiteY31" fmla="*/ 508000 h 2311400"/>
                  <a:gd name="connsiteX32" fmla="*/ 673100 w 1612900"/>
                  <a:gd name="connsiteY32" fmla="*/ 406400 h 2311400"/>
                  <a:gd name="connsiteX33" fmla="*/ 787400 w 1612900"/>
                  <a:gd name="connsiteY33" fmla="*/ 406400 h 2311400"/>
                  <a:gd name="connsiteX34" fmla="*/ 850900 w 1612900"/>
                  <a:gd name="connsiteY34" fmla="*/ 533400 h 2311400"/>
                  <a:gd name="connsiteX35" fmla="*/ 1460500 w 1612900"/>
                  <a:gd name="connsiteY35" fmla="*/ 533400 h 2311400"/>
                  <a:gd name="connsiteX36" fmla="*/ 1295400 w 1612900"/>
                  <a:gd name="connsiteY36" fmla="*/ 279400 h 2311400"/>
                  <a:gd name="connsiteX37" fmla="*/ 1054100 w 1612900"/>
                  <a:gd name="connsiteY37" fmla="*/ 101600 h 2311400"/>
                  <a:gd name="connsiteX0" fmla="*/ 1054100 w 1612900"/>
                  <a:gd name="connsiteY0" fmla="*/ 101600 h 2311400"/>
                  <a:gd name="connsiteX1" fmla="*/ 762000 w 1612900"/>
                  <a:gd name="connsiteY1" fmla="*/ 0 h 2311400"/>
                  <a:gd name="connsiteX2" fmla="*/ 457200 w 1612900"/>
                  <a:gd name="connsiteY2" fmla="*/ 25400 h 2311400"/>
                  <a:gd name="connsiteX3" fmla="*/ 279400 w 1612900"/>
                  <a:gd name="connsiteY3" fmla="*/ 190500 h 2311400"/>
                  <a:gd name="connsiteX4" fmla="*/ 114300 w 1612900"/>
                  <a:gd name="connsiteY4" fmla="*/ 381000 h 2311400"/>
                  <a:gd name="connsiteX5" fmla="*/ 0 w 1612900"/>
                  <a:gd name="connsiteY5" fmla="*/ 558800 h 2311400"/>
                  <a:gd name="connsiteX6" fmla="*/ 88900 w 1612900"/>
                  <a:gd name="connsiteY6" fmla="*/ 685800 h 2311400"/>
                  <a:gd name="connsiteX7" fmla="*/ 177800 w 1612900"/>
                  <a:gd name="connsiteY7" fmla="*/ 850900 h 2311400"/>
                  <a:gd name="connsiteX8" fmla="*/ 292100 w 1612900"/>
                  <a:gd name="connsiteY8" fmla="*/ 952500 h 2311400"/>
                  <a:gd name="connsiteX9" fmla="*/ 584200 w 1612900"/>
                  <a:gd name="connsiteY9" fmla="*/ 1028700 h 2311400"/>
                  <a:gd name="connsiteX10" fmla="*/ 850900 w 1612900"/>
                  <a:gd name="connsiteY10" fmla="*/ 1206500 h 2311400"/>
                  <a:gd name="connsiteX11" fmla="*/ 990600 w 1612900"/>
                  <a:gd name="connsiteY11" fmla="*/ 1333500 h 2311400"/>
                  <a:gd name="connsiteX12" fmla="*/ 1104900 w 1612900"/>
                  <a:gd name="connsiteY12" fmla="*/ 1549400 h 2311400"/>
                  <a:gd name="connsiteX13" fmla="*/ 1041400 w 1612900"/>
                  <a:gd name="connsiteY13" fmla="*/ 1638300 h 2311400"/>
                  <a:gd name="connsiteX14" fmla="*/ 1028700 w 1612900"/>
                  <a:gd name="connsiteY14" fmla="*/ 1727200 h 2311400"/>
                  <a:gd name="connsiteX15" fmla="*/ 825500 w 1612900"/>
                  <a:gd name="connsiteY15" fmla="*/ 1816100 h 2311400"/>
                  <a:gd name="connsiteX16" fmla="*/ 609600 w 1612900"/>
                  <a:gd name="connsiteY16" fmla="*/ 1803400 h 2311400"/>
                  <a:gd name="connsiteX17" fmla="*/ 520700 w 1612900"/>
                  <a:gd name="connsiteY17" fmla="*/ 1651000 h 2311400"/>
                  <a:gd name="connsiteX18" fmla="*/ 546100 w 1612900"/>
                  <a:gd name="connsiteY18" fmla="*/ 1524000 h 2311400"/>
                  <a:gd name="connsiteX19" fmla="*/ 114300 w 1612900"/>
                  <a:gd name="connsiteY19" fmla="*/ 1511300 h 2311400"/>
                  <a:gd name="connsiteX20" fmla="*/ 38100 w 1612900"/>
                  <a:gd name="connsiteY20" fmla="*/ 1663700 h 2311400"/>
                  <a:gd name="connsiteX21" fmla="*/ 139700 w 1612900"/>
                  <a:gd name="connsiteY21" fmla="*/ 1879600 h 2311400"/>
                  <a:gd name="connsiteX22" fmla="*/ 139700 w 1612900"/>
                  <a:gd name="connsiteY22" fmla="*/ 2082800 h 2311400"/>
                  <a:gd name="connsiteX23" fmla="*/ 482600 w 1612900"/>
                  <a:gd name="connsiteY23" fmla="*/ 2311400 h 2311400"/>
                  <a:gd name="connsiteX24" fmla="*/ 1346200 w 1612900"/>
                  <a:gd name="connsiteY24" fmla="*/ 2273300 h 2311400"/>
                  <a:gd name="connsiteX25" fmla="*/ 1612900 w 1612900"/>
                  <a:gd name="connsiteY25" fmla="*/ 1841500 h 2311400"/>
                  <a:gd name="connsiteX26" fmla="*/ 1612900 w 1612900"/>
                  <a:gd name="connsiteY26" fmla="*/ 1574800 h 2311400"/>
                  <a:gd name="connsiteX27" fmla="*/ 1524000 w 1612900"/>
                  <a:gd name="connsiteY27" fmla="*/ 1333500 h 2311400"/>
                  <a:gd name="connsiteX28" fmla="*/ 1257300 w 1612900"/>
                  <a:gd name="connsiteY28" fmla="*/ 952500 h 2311400"/>
                  <a:gd name="connsiteX29" fmla="*/ 952500 w 1612900"/>
                  <a:gd name="connsiteY29" fmla="*/ 774700 h 2311400"/>
                  <a:gd name="connsiteX30" fmla="*/ 660400 w 1612900"/>
                  <a:gd name="connsiteY30" fmla="*/ 609600 h 2311400"/>
                  <a:gd name="connsiteX31" fmla="*/ 571500 w 1612900"/>
                  <a:gd name="connsiteY31" fmla="*/ 508000 h 2311400"/>
                  <a:gd name="connsiteX32" fmla="*/ 673100 w 1612900"/>
                  <a:gd name="connsiteY32" fmla="*/ 406400 h 2311400"/>
                  <a:gd name="connsiteX33" fmla="*/ 787400 w 1612900"/>
                  <a:gd name="connsiteY33" fmla="*/ 406400 h 2311400"/>
                  <a:gd name="connsiteX34" fmla="*/ 850900 w 1612900"/>
                  <a:gd name="connsiteY34" fmla="*/ 533400 h 2311400"/>
                  <a:gd name="connsiteX35" fmla="*/ 1460500 w 1612900"/>
                  <a:gd name="connsiteY35" fmla="*/ 533400 h 2311400"/>
                  <a:gd name="connsiteX36" fmla="*/ 1295400 w 1612900"/>
                  <a:gd name="connsiteY36" fmla="*/ 279400 h 2311400"/>
                  <a:gd name="connsiteX37" fmla="*/ 1054100 w 1612900"/>
                  <a:gd name="connsiteY37" fmla="*/ 101600 h 2311400"/>
                  <a:gd name="connsiteX0" fmla="*/ 1054100 w 1612900"/>
                  <a:gd name="connsiteY0" fmla="*/ 101600 h 2311400"/>
                  <a:gd name="connsiteX1" fmla="*/ 762000 w 1612900"/>
                  <a:gd name="connsiteY1" fmla="*/ 0 h 2311400"/>
                  <a:gd name="connsiteX2" fmla="*/ 457200 w 1612900"/>
                  <a:gd name="connsiteY2" fmla="*/ 25400 h 2311400"/>
                  <a:gd name="connsiteX3" fmla="*/ 279400 w 1612900"/>
                  <a:gd name="connsiteY3" fmla="*/ 190500 h 2311400"/>
                  <a:gd name="connsiteX4" fmla="*/ 114300 w 1612900"/>
                  <a:gd name="connsiteY4" fmla="*/ 381000 h 2311400"/>
                  <a:gd name="connsiteX5" fmla="*/ 0 w 1612900"/>
                  <a:gd name="connsiteY5" fmla="*/ 558800 h 2311400"/>
                  <a:gd name="connsiteX6" fmla="*/ 88900 w 1612900"/>
                  <a:gd name="connsiteY6" fmla="*/ 685800 h 2311400"/>
                  <a:gd name="connsiteX7" fmla="*/ 177800 w 1612900"/>
                  <a:gd name="connsiteY7" fmla="*/ 850900 h 2311400"/>
                  <a:gd name="connsiteX8" fmla="*/ 292100 w 1612900"/>
                  <a:gd name="connsiteY8" fmla="*/ 952500 h 2311400"/>
                  <a:gd name="connsiteX9" fmla="*/ 584200 w 1612900"/>
                  <a:gd name="connsiteY9" fmla="*/ 1028700 h 2311400"/>
                  <a:gd name="connsiteX10" fmla="*/ 850900 w 1612900"/>
                  <a:gd name="connsiteY10" fmla="*/ 1206500 h 2311400"/>
                  <a:gd name="connsiteX11" fmla="*/ 990600 w 1612900"/>
                  <a:gd name="connsiteY11" fmla="*/ 1333500 h 2311400"/>
                  <a:gd name="connsiteX12" fmla="*/ 1104900 w 1612900"/>
                  <a:gd name="connsiteY12" fmla="*/ 1549400 h 2311400"/>
                  <a:gd name="connsiteX13" fmla="*/ 1041400 w 1612900"/>
                  <a:gd name="connsiteY13" fmla="*/ 1638300 h 2311400"/>
                  <a:gd name="connsiteX14" fmla="*/ 1028700 w 1612900"/>
                  <a:gd name="connsiteY14" fmla="*/ 1727200 h 2311400"/>
                  <a:gd name="connsiteX15" fmla="*/ 825500 w 1612900"/>
                  <a:gd name="connsiteY15" fmla="*/ 1816100 h 2311400"/>
                  <a:gd name="connsiteX16" fmla="*/ 609600 w 1612900"/>
                  <a:gd name="connsiteY16" fmla="*/ 1803400 h 2311400"/>
                  <a:gd name="connsiteX17" fmla="*/ 520700 w 1612900"/>
                  <a:gd name="connsiteY17" fmla="*/ 1651000 h 2311400"/>
                  <a:gd name="connsiteX18" fmla="*/ 546100 w 1612900"/>
                  <a:gd name="connsiteY18" fmla="*/ 1524000 h 2311400"/>
                  <a:gd name="connsiteX19" fmla="*/ 114300 w 1612900"/>
                  <a:gd name="connsiteY19" fmla="*/ 1511300 h 2311400"/>
                  <a:gd name="connsiteX20" fmla="*/ 38100 w 1612900"/>
                  <a:gd name="connsiteY20" fmla="*/ 1663700 h 2311400"/>
                  <a:gd name="connsiteX21" fmla="*/ 139700 w 1612900"/>
                  <a:gd name="connsiteY21" fmla="*/ 1879600 h 2311400"/>
                  <a:gd name="connsiteX22" fmla="*/ 139700 w 1612900"/>
                  <a:gd name="connsiteY22" fmla="*/ 2082800 h 2311400"/>
                  <a:gd name="connsiteX23" fmla="*/ 482600 w 1612900"/>
                  <a:gd name="connsiteY23" fmla="*/ 2311400 h 2311400"/>
                  <a:gd name="connsiteX24" fmla="*/ 1346200 w 1612900"/>
                  <a:gd name="connsiteY24" fmla="*/ 2273300 h 2311400"/>
                  <a:gd name="connsiteX25" fmla="*/ 1612900 w 1612900"/>
                  <a:gd name="connsiteY25" fmla="*/ 1841500 h 2311400"/>
                  <a:gd name="connsiteX26" fmla="*/ 1612900 w 1612900"/>
                  <a:gd name="connsiteY26" fmla="*/ 1574800 h 2311400"/>
                  <a:gd name="connsiteX27" fmla="*/ 1524000 w 1612900"/>
                  <a:gd name="connsiteY27" fmla="*/ 1333500 h 2311400"/>
                  <a:gd name="connsiteX28" fmla="*/ 1257300 w 1612900"/>
                  <a:gd name="connsiteY28" fmla="*/ 952500 h 2311400"/>
                  <a:gd name="connsiteX29" fmla="*/ 952500 w 1612900"/>
                  <a:gd name="connsiteY29" fmla="*/ 774700 h 2311400"/>
                  <a:gd name="connsiteX30" fmla="*/ 647700 w 1612900"/>
                  <a:gd name="connsiteY30" fmla="*/ 673100 h 2311400"/>
                  <a:gd name="connsiteX31" fmla="*/ 571500 w 1612900"/>
                  <a:gd name="connsiteY31" fmla="*/ 508000 h 2311400"/>
                  <a:gd name="connsiteX32" fmla="*/ 673100 w 1612900"/>
                  <a:gd name="connsiteY32" fmla="*/ 406400 h 2311400"/>
                  <a:gd name="connsiteX33" fmla="*/ 787400 w 1612900"/>
                  <a:gd name="connsiteY33" fmla="*/ 406400 h 2311400"/>
                  <a:gd name="connsiteX34" fmla="*/ 850900 w 1612900"/>
                  <a:gd name="connsiteY34" fmla="*/ 533400 h 2311400"/>
                  <a:gd name="connsiteX35" fmla="*/ 1460500 w 1612900"/>
                  <a:gd name="connsiteY35" fmla="*/ 533400 h 2311400"/>
                  <a:gd name="connsiteX36" fmla="*/ 1295400 w 1612900"/>
                  <a:gd name="connsiteY36" fmla="*/ 279400 h 2311400"/>
                  <a:gd name="connsiteX37" fmla="*/ 1054100 w 1612900"/>
                  <a:gd name="connsiteY37" fmla="*/ 101600 h 2311400"/>
                  <a:gd name="connsiteX0" fmla="*/ 1054100 w 1612900"/>
                  <a:gd name="connsiteY0" fmla="*/ 101600 h 2311400"/>
                  <a:gd name="connsiteX1" fmla="*/ 762000 w 1612900"/>
                  <a:gd name="connsiteY1" fmla="*/ 0 h 2311400"/>
                  <a:gd name="connsiteX2" fmla="*/ 457200 w 1612900"/>
                  <a:gd name="connsiteY2" fmla="*/ 25400 h 2311400"/>
                  <a:gd name="connsiteX3" fmla="*/ 279400 w 1612900"/>
                  <a:gd name="connsiteY3" fmla="*/ 190500 h 2311400"/>
                  <a:gd name="connsiteX4" fmla="*/ 114300 w 1612900"/>
                  <a:gd name="connsiteY4" fmla="*/ 381000 h 2311400"/>
                  <a:gd name="connsiteX5" fmla="*/ 0 w 1612900"/>
                  <a:gd name="connsiteY5" fmla="*/ 558800 h 2311400"/>
                  <a:gd name="connsiteX6" fmla="*/ 88900 w 1612900"/>
                  <a:gd name="connsiteY6" fmla="*/ 685800 h 2311400"/>
                  <a:gd name="connsiteX7" fmla="*/ 177800 w 1612900"/>
                  <a:gd name="connsiteY7" fmla="*/ 850900 h 2311400"/>
                  <a:gd name="connsiteX8" fmla="*/ 292100 w 1612900"/>
                  <a:gd name="connsiteY8" fmla="*/ 952500 h 2311400"/>
                  <a:gd name="connsiteX9" fmla="*/ 584200 w 1612900"/>
                  <a:gd name="connsiteY9" fmla="*/ 1028700 h 2311400"/>
                  <a:gd name="connsiteX10" fmla="*/ 850900 w 1612900"/>
                  <a:gd name="connsiteY10" fmla="*/ 1206500 h 2311400"/>
                  <a:gd name="connsiteX11" fmla="*/ 990600 w 1612900"/>
                  <a:gd name="connsiteY11" fmla="*/ 1333500 h 2311400"/>
                  <a:gd name="connsiteX12" fmla="*/ 1104900 w 1612900"/>
                  <a:gd name="connsiteY12" fmla="*/ 1549400 h 2311400"/>
                  <a:gd name="connsiteX13" fmla="*/ 1041400 w 1612900"/>
                  <a:gd name="connsiteY13" fmla="*/ 1638300 h 2311400"/>
                  <a:gd name="connsiteX14" fmla="*/ 1028700 w 1612900"/>
                  <a:gd name="connsiteY14" fmla="*/ 1727200 h 2311400"/>
                  <a:gd name="connsiteX15" fmla="*/ 825500 w 1612900"/>
                  <a:gd name="connsiteY15" fmla="*/ 1816100 h 2311400"/>
                  <a:gd name="connsiteX16" fmla="*/ 609600 w 1612900"/>
                  <a:gd name="connsiteY16" fmla="*/ 1803400 h 2311400"/>
                  <a:gd name="connsiteX17" fmla="*/ 520700 w 1612900"/>
                  <a:gd name="connsiteY17" fmla="*/ 1651000 h 2311400"/>
                  <a:gd name="connsiteX18" fmla="*/ 546100 w 1612900"/>
                  <a:gd name="connsiteY18" fmla="*/ 1524000 h 2311400"/>
                  <a:gd name="connsiteX19" fmla="*/ 114300 w 1612900"/>
                  <a:gd name="connsiteY19" fmla="*/ 1511300 h 2311400"/>
                  <a:gd name="connsiteX20" fmla="*/ 38100 w 1612900"/>
                  <a:gd name="connsiteY20" fmla="*/ 1663700 h 2311400"/>
                  <a:gd name="connsiteX21" fmla="*/ 139700 w 1612900"/>
                  <a:gd name="connsiteY21" fmla="*/ 1879600 h 2311400"/>
                  <a:gd name="connsiteX22" fmla="*/ 139700 w 1612900"/>
                  <a:gd name="connsiteY22" fmla="*/ 2082800 h 2311400"/>
                  <a:gd name="connsiteX23" fmla="*/ 482600 w 1612900"/>
                  <a:gd name="connsiteY23" fmla="*/ 2311400 h 2311400"/>
                  <a:gd name="connsiteX24" fmla="*/ 1346200 w 1612900"/>
                  <a:gd name="connsiteY24" fmla="*/ 2273300 h 2311400"/>
                  <a:gd name="connsiteX25" fmla="*/ 1612900 w 1612900"/>
                  <a:gd name="connsiteY25" fmla="*/ 1841500 h 2311400"/>
                  <a:gd name="connsiteX26" fmla="*/ 1612900 w 1612900"/>
                  <a:gd name="connsiteY26" fmla="*/ 1574800 h 2311400"/>
                  <a:gd name="connsiteX27" fmla="*/ 1524000 w 1612900"/>
                  <a:gd name="connsiteY27" fmla="*/ 1333500 h 2311400"/>
                  <a:gd name="connsiteX28" fmla="*/ 1358900 w 1612900"/>
                  <a:gd name="connsiteY28" fmla="*/ 952500 h 2311400"/>
                  <a:gd name="connsiteX29" fmla="*/ 952500 w 1612900"/>
                  <a:gd name="connsiteY29" fmla="*/ 774700 h 2311400"/>
                  <a:gd name="connsiteX30" fmla="*/ 647700 w 1612900"/>
                  <a:gd name="connsiteY30" fmla="*/ 673100 h 2311400"/>
                  <a:gd name="connsiteX31" fmla="*/ 571500 w 1612900"/>
                  <a:gd name="connsiteY31" fmla="*/ 508000 h 2311400"/>
                  <a:gd name="connsiteX32" fmla="*/ 673100 w 1612900"/>
                  <a:gd name="connsiteY32" fmla="*/ 406400 h 2311400"/>
                  <a:gd name="connsiteX33" fmla="*/ 787400 w 1612900"/>
                  <a:gd name="connsiteY33" fmla="*/ 406400 h 2311400"/>
                  <a:gd name="connsiteX34" fmla="*/ 850900 w 1612900"/>
                  <a:gd name="connsiteY34" fmla="*/ 533400 h 2311400"/>
                  <a:gd name="connsiteX35" fmla="*/ 1460500 w 1612900"/>
                  <a:gd name="connsiteY35" fmla="*/ 533400 h 2311400"/>
                  <a:gd name="connsiteX36" fmla="*/ 1295400 w 1612900"/>
                  <a:gd name="connsiteY36" fmla="*/ 279400 h 2311400"/>
                  <a:gd name="connsiteX37" fmla="*/ 1054100 w 1612900"/>
                  <a:gd name="connsiteY37" fmla="*/ 101600 h 2311400"/>
                  <a:gd name="connsiteX0" fmla="*/ 1054100 w 1612900"/>
                  <a:gd name="connsiteY0" fmla="*/ 101600 h 2311400"/>
                  <a:gd name="connsiteX1" fmla="*/ 762000 w 1612900"/>
                  <a:gd name="connsiteY1" fmla="*/ 0 h 2311400"/>
                  <a:gd name="connsiteX2" fmla="*/ 457200 w 1612900"/>
                  <a:gd name="connsiteY2" fmla="*/ 25400 h 2311400"/>
                  <a:gd name="connsiteX3" fmla="*/ 279400 w 1612900"/>
                  <a:gd name="connsiteY3" fmla="*/ 190500 h 2311400"/>
                  <a:gd name="connsiteX4" fmla="*/ 114300 w 1612900"/>
                  <a:gd name="connsiteY4" fmla="*/ 330200 h 2311400"/>
                  <a:gd name="connsiteX5" fmla="*/ 0 w 1612900"/>
                  <a:gd name="connsiteY5" fmla="*/ 558800 h 2311400"/>
                  <a:gd name="connsiteX6" fmla="*/ 88900 w 1612900"/>
                  <a:gd name="connsiteY6" fmla="*/ 685800 h 2311400"/>
                  <a:gd name="connsiteX7" fmla="*/ 177800 w 1612900"/>
                  <a:gd name="connsiteY7" fmla="*/ 850900 h 2311400"/>
                  <a:gd name="connsiteX8" fmla="*/ 292100 w 1612900"/>
                  <a:gd name="connsiteY8" fmla="*/ 952500 h 2311400"/>
                  <a:gd name="connsiteX9" fmla="*/ 584200 w 1612900"/>
                  <a:gd name="connsiteY9" fmla="*/ 1028700 h 2311400"/>
                  <a:gd name="connsiteX10" fmla="*/ 850900 w 1612900"/>
                  <a:gd name="connsiteY10" fmla="*/ 1206500 h 2311400"/>
                  <a:gd name="connsiteX11" fmla="*/ 990600 w 1612900"/>
                  <a:gd name="connsiteY11" fmla="*/ 1333500 h 2311400"/>
                  <a:gd name="connsiteX12" fmla="*/ 1104900 w 1612900"/>
                  <a:gd name="connsiteY12" fmla="*/ 1549400 h 2311400"/>
                  <a:gd name="connsiteX13" fmla="*/ 1041400 w 1612900"/>
                  <a:gd name="connsiteY13" fmla="*/ 1638300 h 2311400"/>
                  <a:gd name="connsiteX14" fmla="*/ 1028700 w 1612900"/>
                  <a:gd name="connsiteY14" fmla="*/ 1727200 h 2311400"/>
                  <a:gd name="connsiteX15" fmla="*/ 825500 w 1612900"/>
                  <a:gd name="connsiteY15" fmla="*/ 1816100 h 2311400"/>
                  <a:gd name="connsiteX16" fmla="*/ 609600 w 1612900"/>
                  <a:gd name="connsiteY16" fmla="*/ 1803400 h 2311400"/>
                  <a:gd name="connsiteX17" fmla="*/ 520700 w 1612900"/>
                  <a:gd name="connsiteY17" fmla="*/ 1651000 h 2311400"/>
                  <a:gd name="connsiteX18" fmla="*/ 546100 w 1612900"/>
                  <a:gd name="connsiteY18" fmla="*/ 1524000 h 2311400"/>
                  <a:gd name="connsiteX19" fmla="*/ 114300 w 1612900"/>
                  <a:gd name="connsiteY19" fmla="*/ 1511300 h 2311400"/>
                  <a:gd name="connsiteX20" fmla="*/ 38100 w 1612900"/>
                  <a:gd name="connsiteY20" fmla="*/ 1663700 h 2311400"/>
                  <a:gd name="connsiteX21" fmla="*/ 139700 w 1612900"/>
                  <a:gd name="connsiteY21" fmla="*/ 1879600 h 2311400"/>
                  <a:gd name="connsiteX22" fmla="*/ 139700 w 1612900"/>
                  <a:gd name="connsiteY22" fmla="*/ 2082800 h 2311400"/>
                  <a:gd name="connsiteX23" fmla="*/ 482600 w 1612900"/>
                  <a:gd name="connsiteY23" fmla="*/ 2311400 h 2311400"/>
                  <a:gd name="connsiteX24" fmla="*/ 1346200 w 1612900"/>
                  <a:gd name="connsiteY24" fmla="*/ 2273300 h 2311400"/>
                  <a:gd name="connsiteX25" fmla="*/ 1612900 w 1612900"/>
                  <a:gd name="connsiteY25" fmla="*/ 1841500 h 2311400"/>
                  <a:gd name="connsiteX26" fmla="*/ 1612900 w 1612900"/>
                  <a:gd name="connsiteY26" fmla="*/ 1574800 h 2311400"/>
                  <a:gd name="connsiteX27" fmla="*/ 1524000 w 1612900"/>
                  <a:gd name="connsiteY27" fmla="*/ 1333500 h 2311400"/>
                  <a:gd name="connsiteX28" fmla="*/ 1358900 w 1612900"/>
                  <a:gd name="connsiteY28" fmla="*/ 952500 h 2311400"/>
                  <a:gd name="connsiteX29" fmla="*/ 952500 w 1612900"/>
                  <a:gd name="connsiteY29" fmla="*/ 774700 h 2311400"/>
                  <a:gd name="connsiteX30" fmla="*/ 647700 w 1612900"/>
                  <a:gd name="connsiteY30" fmla="*/ 673100 h 2311400"/>
                  <a:gd name="connsiteX31" fmla="*/ 571500 w 1612900"/>
                  <a:gd name="connsiteY31" fmla="*/ 508000 h 2311400"/>
                  <a:gd name="connsiteX32" fmla="*/ 673100 w 1612900"/>
                  <a:gd name="connsiteY32" fmla="*/ 406400 h 2311400"/>
                  <a:gd name="connsiteX33" fmla="*/ 787400 w 1612900"/>
                  <a:gd name="connsiteY33" fmla="*/ 406400 h 2311400"/>
                  <a:gd name="connsiteX34" fmla="*/ 850900 w 1612900"/>
                  <a:gd name="connsiteY34" fmla="*/ 533400 h 2311400"/>
                  <a:gd name="connsiteX35" fmla="*/ 1460500 w 1612900"/>
                  <a:gd name="connsiteY35" fmla="*/ 533400 h 2311400"/>
                  <a:gd name="connsiteX36" fmla="*/ 1295400 w 1612900"/>
                  <a:gd name="connsiteY36" fmla="*/ 279400 h 2311400"/>
                  <a:gd name="connsiteX37" fmla="*/ 1054100 w 1612900"/>
                  <a:gd name="connsiteY37" fmla="*/ 101600 h 2311400"/>
                  <a:gd name="connsiteX0" fmla="*/ 1054100 w 1612900"/>
                  <a:gd name="connsiteY0" fmla="*/ 101600 h 2311400"/>
                  <a:gd name="connsiteX1" fmla="*/ 762000 w 1612900"/>
                  <a:gd name="connsiteY1" fmla="*/ 0 h 2311400"/>
                  <a:gd name="connsiteX2" fmla="*/ 457200 w 1612900"/>
                  <a:gd name="connsiteY2" fmla="*/ 25400 h 2311400"/>
                  <a:gd name="connsiteX3" fmla="*/ 254000 w 1612900"/>
                  <a:gd name="connsiteY3" fmla="*/ 114300 h 2311400"/>
                  <a:gd name="connsiteX4" fmla="*/ 114300 w 1612900"/>
                  <a:gd name="connsiteY4" fmla="*/ 330200 h 2311400"/>
                  <a:gd name="connsiteX5" fmla="*/ 0 w 1612900"/>
                  <a:gd name="connsiteY5" fmla="*/ 558800 h 2311400"/>
                  <a:gd name="connsiteX6" fmla="*/ 88900 w 1612900"/>
                  <a:gd name="connsiteY6" fmla="*/ 685800 h 2311400"/>
                  <a:gd name="connsiteX7" fmla="*/ 177800 w 1612900"/>
                  <a:gd name="connsiteY7" fmla="*/ 850900 h 2311400"/>
                  <a:gd name="connsiteX8" fmla="*/ 292100 w 1612900"/>
                  <a:gd name="connsiteY8" fmla="*/ 952500 h 2311400"/>
                  <a:gd name="connsiteX9" fmla="*/ 584200 w 1612900"/>
                  <a:gd name="connsiteY9" fmla="*/ 1028700 h 2311400"/>
                  <a:gd name="connsiteX10" fmla="*/ 850900 w 1612900"/>
                  <a:gd name="connsiteY10" fmla="*/ 1206500 h 2311400"/>
                  <a:gd name="connsiteX11" fmla="*/ 990600 w 1612900"/>
                  <a:gd name="connsiteY11" fmla="*/ 1333500 h 2311400"/>
                  <a:gd name="connsiteX12" fmla="*/ 1104900 w 1612900"/>
                  <a:gd name="connsiteY12" fmla="*/ 1549400 h 2311400"/>
                  <a:gd name="connsiteX13" fmla="*/ 1041400 w 1612900"/>
                  <a:gd name="connsiteY13" fmla="*/ 1638300 h 2311400"/>
                  <a:gd name="connsiteX14" fmla="*/ 1028700 w 1612900"/>
                  <a:gd name="connsiteY14" fmla="*/ 1727200 h 2311400"/>
                  <a:gd name="connsiteX15" fmla="*/ 825500 w 1612900"/>
                  <a:gd name="connsiteY15" fmla="*/ 1816100 h 2311400"/>
                  <a:gd name="connsiteX16" fmla="*/ 609600 w 1612900"/>
                  <a:gd name="connsiteY16" fmla="*/ 1803400 h 2311400"/>
                  <a:gd name="connsiteX17" fmla="*/ 520700 w 1612900"/>
                  <a:gd name="connsiteY17" fmla="*/ 1651000 h 2311400"/>
                  <a:gd name="connsiteX18" fmla="*/ 546100 w 1612900"/>
                  <a:gd name="connsiteY18" fmla="*/ 1524000 h 2311400"/>
                  <a:gd name="connsiteX19" fmla="*/ 114300 w 1612900"/>
                  <a:gd name="connsiteY19" fmla="*/ 1511300 h 2311400"/>
                  <a:gd name="connsiteX20" fmla="*/ 38100 w 1612900"/>
                  <a:gd name="connsiteY20" fmla="*/ 1663700 h 2311400"/>
                  <a:gd name="connsiteX21" fmla="*/ 139700 w 1612900"/>
                  <a:gd name="connsiteY21" fmla="*/ 1879600 h 2311400"/>
                  <a:gd name="connsiteX22" fmla="*/ 139700 w 1612900"/>
                  <a:gd name="connsiteY22" fmla="*/ 2082800 h 2311400"/>
                  <a:gd name="connsiteX23" fmla="*/ 482600 w 1612900"/>
                  <a:gd name="connsiteY23" fmla="*/ 2311400 h 2311400"/>
                  <a:gd name="connsiteX24" fmla="*/ 1346200 w 1612900"/>
                  <a:gd name="connsiteY24" fmla="*/ 2273300 h 2311400"/>
                  <a:gd name="connsiteX25" fmla="*/ 1612900 w 1612900"/>
                  <a:gd name="connsiteY25" fmla="*/ 1841500 h 2311400"/>
                  <a:gd name="connsiteX26" fmla="*/ 1612900 w 1612900"/>
                  <a:gd name="connsiteY26" fmla="*/ 1574800 h 2311400"/>
                  <a:gd name="connsiteX27" fmla="*/ 1524000 w 1612900"/>
                  <a:gd name="connsiteY27" fmla="*/ 1333500 h 2311400"/>
                  <a:gd name="connsiteX28" fmla="*/ 1358900 w 1612900"/>
                  <a:gd name="connsiteY28" fmla="*/ 952500 h 2311400"/>
                  <a:gd name="connsiteX29" fmla="*/ 952500 w 1612900"/>
                  <a:gd name="connsiteY29" fmla="*/ 774700 h 2311400"/>
                  <a:gd name="connsiteX30" fmla="*/ 647700 w 1612900"/>
                  <a:gd name="connsiteY30" fmla="*/ 673100 h 2311400"/>
                  <a:gd name="connsiteX31" fmla="*/ 571500 w 1612900"/>
                  <a:gd name="connsiteY31" fmla="*/ 508000 h 2311400"/>
                  <a:gd name="connsiteX32" fmla="*/ 673100 w 1612900"/>
                  <a:gd name="connsiteY32" fmla="*/ 406400 h 2311400"/>
                  <a:gd name="connsiteX33" fmla="*/ 787400 w 1612900"/>
                  <a:gd name="connsiteY33" fmla="*/ 406400 h 2311400"/>
                  <a:gd name="connsiteX34" fmla="*/ 850900 w 1612900"/>
                  <a:gd name="connsiteY34" fmla="*/ 533400 h 2311400"/>
                  <a:gd name="connsiteX35" fmla="*/ 1460500 w 1612900"/>
                  <a:gd name="connsiteY35" fmla="*/ 533400 h 2311400"/>
                  <a:gd name="connsiteX36" fmla="*/ 1295400 w 1612900"/>
                  <a:gd name="connsiteY36" fmla="*/ 279400 h 2311400"/>
                  <a:gd name="connsiteX37" fmla="*/ 1054100 w 1612900"/>
                  <a:gd name="connsiteY37" fmla="*/ 101600 h 2311400"/>
                  <a:gd name="connsiteX0" fmla="*/ 1054100 w 1612900"/>
                  <a:gd name="connsiteY0" fmla="*/ 101600 h 2311400"/>
                  <a:gd name="connsiteX1" fmla="*/ 762000 w 1612900"/>
                  <a:gd name="connsiteY1" fmla="*/ 0 h 2311400"/>
                  <a:gd name="connsiteX2" fmla="*/ 457200 w 1612900"/>
                  <a:gd name="connsiteY2" fmla="*/ 25400 h 2311400"/>
                  <a:gd name="connsiteX3" fmla="*/ 254000 w 1612900"/>
                  <a:gd name="connsiteY3" fmla="*/ 114300 h 2311400"/>
                  <a:gd name="connsiteX4" fmla="*/ 101600 w 1612900"/>
                  <a:gd name="connsiteY4" fmla="*/ 304800 h 2311400"/>
                  <a:gd name="connsiteX5" fmla="*/ 0 w 1612900"/>
                  <a:gd name="connsiteY5" fmla="*/ 558800 h 2311400"/>
                  <a:gd name="connsiteX6" fmla="*/ 88900 w 1612900"/>
                  <a:gd name="connsiteY6" fmla="*/ 685800 h 2311400"/>
                  <a:gd name="connsiteX7" fmla="*/ 177800 w 1612900"/>
                  <a:gd name="connsiteY7" fmla="*/ 850900 h 2311400"/>
                  <a:gd name="connsiteX8" fmla="*/ 292100 w 1612900"/>
                  <a:gd name="connsiteY8" fmla="*/ 952500 h 2311400"/>
                  <a:gd name="connsiteX9" fmla="*/ 584200 w 1612900"/>
                  <a:gd name="connsiteY9" fmla="*/ 1028700 h 2311400"/>
                  <a:gd name="connsiteX10" fmla="*/ 850900 w 1612900"/>
                  <a:gd name="connsiteY10" fmla="*/ 1206500 h 2311400"/>
                  <a:gd name="connsiteX11" fmla="*/ 990600 w 1612900"/>
                  <a:gd name="connsiteY11" fmla="*/ 1333500 h 2311400"/>
                  <a:gd name="connsiteX12" fmla="*/ 1104900 w 1612900"/>
                  <a:gd name="connsiteY12" fmla="*/ 1549400 h 2311400"/>
                  <a:gd name="connsiteX13" fmla="*/ 1041400 w 1612900"/>
                  <a:gd name="connsiteY13" fmla="*/ 1638300 h 2311400"/>
                  <a:gd name="connsiteX14" fmla="*/ 1028700 w 1612900"/>
                  <a:gd name="connsiteY14" fmla="*/ 1727200 h 2311400"/>
                  <a:gd name="connsiteX15" fmla="*/ 825500 w 1612900"/>
                  <a:gd name="connsiteY15" fmla="*/ 1816100 h 2311400"/>
                  <a:gd name="connsiteX16" fmla="*/ 609600 w 1612900"/>
                  <a:gd name="connsiteY16" fmla="*/ 1803400 h 2311400"/>
                  <a:gd name="connsiteX17" fmla="*/ 520700 w 1612900"/>
                  <a:gd name="connsiteY17" fmla="*/ 1651000 h 2311400"/>
                  <a:gd name="connsiteX18" fmla="*/ 546100 w 1612900"/>
                  <a:gd name="connsiteY18" fmla="*/ 1524000 h 2311400"/>
                  <a:gd name="connsiteX19" fmla="*/ 114300 w 1612900"/>
                  <a:gd name="connsiteY19" fmla="*/ 1511300 h 2311400"/>
                  <a:gd name="connsiteX20" fmla="*/ 38100 w 1612900"/>
                  <a:gd name="connsiteY20" fmla="*/ 1663700 h 2311400"/>
                  <a:gd name="connsiteX21" fmla="*/ 139700 w 1612900"/>
                  <a:gd name="connsiteY21" fmla="*/ 1879600 h 2311400"/>
                  <a:gd name="connsiteX22" fmla="*/ 139700 w 1612900"/>
                  <a:gd name="connsiteY22" fmla="*/ 2082800 h 2311400"/>
                  <a:gd name="connsiteX23" fmla="*/ 482600 w 1612900"/>
                  <a:gd name="connsiteY23" fmla="*/ 2311400 h 2311400"/>
                  <a:gd name="connsiteX24" fmla="*/ 1346200 w 1612900"/>
                  <a:gd name="connsiteY24" fmla="*/ 2273300 h 2311400"/>
                  <a:gd name="connsiteX25" fmla="*/ 1612900 w 1612900"/>
                  <a:gd name="connsiteY25" fmla="*/ 1841500 h 2311400"/>
                  <a:gd name="connsiteX26" fmla="*/ 1612900 w 1612900"/>
                  <a:gd name="connsiteY26" fmla="*/ 1574800 h 2311400"/>
                  <a:gd name="connsiteX27" fmla="*/ 1524000 w 1612900"/>
                  <a:gd name="connsiteY27" fmla="*/ 1333500 h 2311400"/>
                  <a:gd name="connsiteX28" fmla="*/ 1358900 w 1612900"/>
                  <a:gd name="connsiteY28" fmla="*/ 952500 h 2311400"/>
                  <a:gd name="connsiteX29" fmla="*/ 952500 w 1612900"/>
                  <a:gd name="connsiteY29" fmla="*/ 774700 h 2311400"/>
                  <a:gd name="connsiteX30" fmla="*/ 647700 w 1612900"/>
                  <a:gd name="connsiteY30" fmla="*/ 673100 h 2311400"/>
                  <a:gd name="connsiteX31" fmla="*/ 571500 w 1612900"/>
                  <a:gd name="connsiteY31" fmla="*/ 508000 h 2311400"/>
                  <a:gd name="connsiteX32" fmla="*/ 673100 w 1612900"/>
                  <a:gd name="connsiteY32" fmla="*/ 406400 h 2311400"/>
                  <a:gd name="connsiteX33" fmla="*/ 787400 w 1612900"/>
                  <a:gd name="connsiteY33" fmla="*/ 406400 h 2311400"/>
                  <a:gd name="connsiteX34" fmla="*/ 850900 w 1612900"/>
                  <a:gd name="connsiteY34" fmla="*/ 533400 h 2311400"/>
                  <a:gd name="connsiteX35" fmla="*/ 1460500 w 1612900"/>
                  <a:gd name="connsiteY35" fmla="*/ 533400 h 2311400"/>
                  <a:gd name="connsiteX36" fmla="*/ 1295400 w 1612900"/>
                  <a:gd name="connsiteY36" fmla="*/ 279400 h 2311400"/>
                  <a:gd name="connsiteX37" fmla="*/ 1054100 w 1612900"/>
                  <a:gd name="connsiteY37" fmla="*/ 101600 h 2311400"/>
                  <a:gd name="connsiteX0" fmla="*/ 1054100 w 1612900"/>
                  <a:gd name="connsiteY0" fmla="*/ 101600 h 2311400"/>
                  <a:gd name="connsiteX1" fmla="*/ 762000 w 1612900"/>
                  <a:gd name="connsiteY1" fmla="*/ 0 h 2311400"/>
                  <a:gd name="connsiteX2" fmla="*/ 457200 w 1612900"/>
                  <a:gd name="connsiteY2" fmla="*/ 25400 h 2311400"/>
                  <a:gd name="connsiteX3" fmla="*/ 254000 w 1612900"/>
                  <a:gd name="connsiteY3" fmla="*/ 114300 h 2311400"/>
                  <a:gd name="connsiteX4" fmla="*/ 101600 w 1612900"/>
                  <a:gd name="connsiteY4" fmla="*/ 304800 h 2311400"/>
                  <a:gd name="connsiteX5" fmla="*/ 0 w 1612900"/>
                  <a:gd name="connsiteY5" fmla="*/ 558800 h 2311400"/>
                  <a:gd name="connsiteX6" fmla="*/ 88900 w 1612900"/>
                  <a:gd name="connsiteY6" fmla="*/ 685800 h 2311400"/>
                  <a:gd name="connsiteX7" fmla="*/ 177800 w 1612900"/>
                  <a:gd name="connsiteY7" fmla="*/ 850900 h 2311400"/>
                  <a:gd name="connsiteX8" fmla="*/ 292100 w 1612900"/>
                  <a:gd name="connsiteY8" fmla="*/ 952500 h 2311400"/>
                  <a:gd name="connsiteX9" fmla="*/ 584200 w 1612900"/>
                  <a:gd name="connsiteY9" fmla="*/ 1028700 h 2311400"/>
                  <a:gd name="connsiteX10" fmla="*/ 850900 w 1612900"/>
                  <a:gd name="connsiteY10" fmla="*/ 1206500 h 2311400"/>
                  <a:gd name="connsiteX11" fmla="*/ 990600 w 1612900"/>
                  <a:gd name="connsiteY11" fmla="*/ 1333500 h 2311400"/>
                  <a:gd name="connsiteX12" fmla="*/ 1104900 w 1612900"/>
                  <a:gd name="connsiteY12" fmla="*/ 1549400 h 2311400"/>
                  <a:gd name="connsiteX13" fmla="*/ 1041400 w 1612900"/>
                  <a:gd name="connsiteY13" fmla="*/ 1638300 h 2311400"/>
                  <a:gd name="connsiteX14" fmla="*/ 1028700 w 1612900"/>
                  <a:gd name="connsiteY14" fmla="*/ 1727200 h 2311400"/>
                  <a:gd name="connsiteX15" fmla="*/ 825500 w 1612900"/>
                  <a:gd name="connsiteY15" fmla="*/ 1816100 h 2311400"/>
                  <a:gd name="connsiteX16" fmla="*/ 609600 w 1612900"/>
                  <a:gd name="connsiteY16" fmla="*/ 1803400 h 2311400"/>
                  <a:gd name="connsiteX17" fmla="*/ 520700 w 1612900"/>
                  <a:gd name="connsiteY17" fmla="*/ 1651000 h 2311400"/>
                  <a:gd name="connsiteX18" fmla="*/ 546100 w 1612900"/>
                  <a:gd name="connsiteY18" fmla="*/ 1524000 h 2311400"/>
                  <a:gd name="connsiteX19" fmla="*/ 114300 w 1612900"/>
                  <a:gd name="connsiteY19" fmla="*/ 1511300 h 2311400"/>
                  <a:gd name="connsiteX20" fmla="*/ 38100 w 1612900"/>
                  <a:gd name="connsiteY20" fmla="*/ 1663700 h 2311400"/>
                  <a:gd name="connsiteX21" fmla="*/ 139700 w 1612900"/>
                  <a:gd name="connsiteY21" fmla="*/ 1879600 h 2311400"/>
                  <a:gd name="connsiteX22" fmla="*/ 139700 w 1612900"/>
                  <a:gd name="connsiteY22" fmla="*/ 2082800 h 2311400"/>
                  <a:gd name="connsiteX23" fmla="*/ 482600 w 1612900"/>
                  <a:gd name="connsiteY23" fmla="*/ 2311400 h 2311400"/>
                  <a:gd name="connsiteX24" fmla="*/ 1346200 w 1612900"/>
                  <a:gd name="connsiteY24" fmla="*/ 2273300 h 2311400"/>
                  <a:gd name="connsiteX25" fmla="*/ 1612900 w 1612900"/>
                  <a:gd name="connsiteY25" fmla="*/ 1841500 h 2311400"/>
                  <a:gd name="connsiteX26" fmla="*/ 1612900 w 1612900"/>
                  <a:gd name="connsiteY26" fmla="*/ 1574800 h 2311400"/>
                  <a:gd name="connsiteX27" fmla="*/ 1524000 w 1612900"/>
                  <a:gd name="connsiteY27" fmla="*/ 1333500 h 2311400"/>
                  <a:gd name="connsiteX28" fmla="*/ 1358900 w 1612900"/>
                  <a:gd name="connsiteY28" fmla="*/ 952500 h 2311400"/>
                  <a:gd name="connsiteX29" fmla="*/ 952500 w 1612900"/>
                  <a:gd name="connsiteY29" fmla="*/ 774700 h 2311400"/>
                  <a:gd name="connsiteX30" fmla="*/ 647700 w 1612900"/>
                  <a:gd name="connsiteY30" fmla="*/ 673100 h 2311400"/>
                  <a:gd name="connsiteX31" fmla="*/ 571500 w 1612900"/>
                  <a:gd name="connsiteY31" fmla="*/ 508000 h 2311400"/>
                  <a:gd name="connsiteX32" fmla="*/ 673100 w 1612900"/>
                  <a:gd name="connsiteY32" fmla="*/ 406400 h 2311400"/>
                  <a:gd name="connsiteX33" fmla="*/ 787400 w 1612900"/>
                  <a:gd name="connsiteY33" fmla="*/ 406400 h 2311400"/>
                  <a:gd name="connsiteX34" fmla="*/ 952500 w 1612900"/>
                  <a:gd name="connsiteY34" fmla="*/ 599064 h 2311400"/>
                  <a:gd name="connsiteX35" fmla="*/ 1460500 w 1612900"/>
                  <a:gd name="connsiteY35" fmla="*/ 533400 h 2311400"/>
                  <a:gd name="connsiteX36" fmla="*/ 1295400 w 1612900"/>
                  <a:gd name="connsiteY36" fmla="*/ 279400 h 2311400"/>
                  <a:gd name="connsiteX37" fmla="*/ 1054100 w 1612900"/>
                  <a:gd name="connsiteY37" fmla="*/ 101600 h 2311400"/>
                  <a:gd name="connsiteX0" fmla="*/ 1054100 w 1612900"/>
                  <a:gd name="connsiteY0" fmla="*/ 101600 h 2311400"/>
                  <a:gd name="connsiteX1" fmla="*/ 762000 w 1612900"/>
                  <a:gd name="connsiteY1" fmla="*/ 0 h 2311400"/>
                  <a:gd name="connsiteX2" fmla="*/ 457200 w 1612900"/>
                  <a:gd name="connsiteY2" fmla="*/ 25400 h 2311400"/>
                  <a:gd name="connsiteX3" fmla="*/ 254000 w 1612900"/>
                  <a:gd name="connsiteY3" fmla="*/ 114300 h 2311400"/>
                  <a:gd name="connsiteX4" fmla="*/ 101600 w 1612900"/>
                  <a:gd name="connsiteY4" fmla="*/ 304800 h 2311400"/>
                  <a:gd name="connsiteX5" fmla="*/ 0 w 1612900"/>
                  <a:gd name="connsiteY5" fmla="*/ 558800 h 2311400"/>
                  <a:gd name="connsiteX6" fmla="*/ 88900 w 1612900"/>
                  <a:gd name="connsiteY6" fmla="*/ 685800 h 2311400"/>
                  <a:gd name="connsiteX7" fmla="*/ 177800 w 1612900"/>
                  <a:gd name="connsiteY7" fmla="*/ 850900 h 2311400"/>
                  <a:gd name="connsiteX8" fmla="*/ 292100 w 1612900"/>
                  <a:gd name="connsiteY8" fmla="*/ 952500 h 2311400"/>
                  <a:gd name="connsiteX9" fmla="*/ 584200 w 1612900"/>
                  <a:gd name="connsiteY9" fmla="*/ 1028700 h 2311400"/>
                  <a:gd name="connsiteX10" fmla="*/ 850900 w 1612900"/>
                  <a:gd name="connsiteY10" fmla="*/ 1206500 h 2311400"/>
                  <a:gd name="connsiteX11" fmla="*/ 990600 w 1612900"/>
                  <a:gd name="connsiteY11" fmla="*/ 1333500 h 2311400"/>
                  <a:gd name="connsiteX12" fmla="*/ 1104900 w 1612900"/>
                  <a:gd name="connsiteY12" fmla="*/ 1549400 h 2311400"/>
                  <a:gd name="connsiteX13" fmla="*/ 1041400 w 1612900"/>
                  <a:gd name="connsiteY13" fmla="*/ 1638300 h 2311400"/>
                  <a:gd name="connsiteX14" fmla="*/ 1028700 w 1612900"/>
                  <a:gd name="connsiteY14" fmla="*/ 1727200 h 2311400"/>
                  <a:gd name="connsiteX15" fmla="*/ 825500 w 1612900"/>
                  <a:gd name="connsiteY15" fmla="*/ 1816100 h 2311400"/>
                  <a:gd name="connsiteX16" fmla="*/ 609600 w 1612900"/>
                  <a:gd name="connsiteY16" fmla="*/ 1803400 h 2311400"/>
                  <a:gd name="connsiteX17" fmla="*/ 520700 w 1612900"/>
                  <a:gd name="connsiteY17" fmla="*/ 1651000 h 2311400"/>
                  <a:gd name="connsiteX18" fmla="*/ 546100 w 1612900"/>
                  <a:gd name="connsiteY18" fmla="*/ 1524000 h 2311400"/>
                  <a:gd name="connsiteX19" fmla="*/ 114300 w 1612900"/>
                  <a:gd name="connsiteY19" fmla="*/ 1511300 h 2311400"/>
                  <a:gd name="connsiteX20" fmla="*/ 38100 w 1612900"/>
                  <a:gd name="connsiteY20" fmla="*/ 1663700 h 2311400"/>
                  <a:gd name="connsiteX21" fmla="*/ 139700 w 1612900"/>
                  <a:gd name="connsiteY21" fmla="*/ 1879600 h 2311400"/>
                  <a:gd name="connsiteX22" fmla="*/ 139700 w 1612900"/>
                  <a:gd name="connsiteY22" fmla="*/ 2082800 h 2311400"/>
                  <a:gd name="connsiteX23" fmla="*/ 482600 w 1612900"/>
                  <a:gd name="connsiteY23" fmla="*/ 2311400 h 2311400"/>
                  <a:gd name="connsiteX24" fmla="*/ 1346200 w 1612900"/>
                  <a:gd name="connsiteY24" fmla="*/ 2273300 h 2311400"/>
                  <a:gd name="connsiteX25" fmla="*/ 1612900 w 1612900"/>
                  <a:gd name="connsiteY25" fmla="*/ 1841500 h 2311400"/>
                  <a:gd name="connsiteX26" fmla="*/ 1612900 w 1612900"/>
                  <a:gd name="connsiteY26" fmla="*/ 1574800 h 2311400"/>
                  <a:gd name="connsiteX27" fmla="*/ 1524000 w 1612900"/>
                  <a:gd name="connsiteY27" fmla="*/ 1333500 h 2311400"/>
                  <a:gd name="connsiteX28" fmla="*/ 1358900 w 1612900"/>
                  <a:gd name="connsiteY28" fmla="*/ 952500 h 2311400"/>
                  <a:gd name="connsiteX29" fmla="*/ 952500 w 1612900"/>
                  <a:gd name="connsiteY29" fmla="*/ 774700 h 2311400"/>
                  <a:gd name="connsiteX30" fmla="*/ 647700 w 1612900"/>
                  <a:gd name="connsiteY30" fmla="*/ 673100 h 2311400"/>
                  <a:gd name="connsiteX31" fmla="*/ 571500 w 1612900"/>
                  <a:gd name="connsiteY31" fmla="*/ 508000 h 2311400"/>
                  <a:gd name="connsiteX32" fmla="*/ 673100 w 1612900"/>
                  <a:gd name="connsiteY32" fmla="*/ 406400 h 2311400"/>
                  <a:gd name="connsiteX33" fmla="*/ 787400 w 1612900"/>
                  <a:gd name="connsiteY33" fmla="*/ 406400 h 2311400"/>
                  <a:gd name="connsiteX34" fmla="*/ 952500 w 1612900"/>
                  <a:gd name="connsiteY34" fmla="*/ 599064 h 2311400"/>
                  <a:gd name="connsiteX35" fmla="*/ 1397000 w 1612900"/>
                  <a:gd name="connsiteY35" fmla="*/ 454602 h 2311400"/>
                  <a:gd name="connsiteX36" fmla="*/ 1295400 w 1612900"/>
                  <a:gd name="connsiteY36" fmla="*/ 279400 h 2311400"/>
                  <a:gd name="connsiteX37" fmla="*/ 1054100 w 1612900"/>
                  <a:gd name="connsiteY37" fmla="*/ 101600 h 2311400"/>
                  <a:gd name="connsiteX0" fmla="*/ 1054100 w 1612900"/>
                  <a:gd name="connsiteY0" fmla="*/ 101600 h 2311400"/>
                  <a:gd name="connsiteX1" fmla="*/ 762000 w 1612900"/>
                  <a:gd name="connsiteY1" fmla="*/ 0 h 2311400"/>
                  <a:gd name="connsiteX2" fmla="*/ 457200 w 1612900"/>
                  <a:gd name="connsiteY2" fmla="*/ 25400 h 2311400"/>
                  <a:gd name="connsiteX3" fmla="*/ 254000 w 1612900"/>
                  <a:gd name="connsiteY3" fmla="*/ 114300 h 2311400"/>
                  <a:gd name="connsiteX4" fmla="*/ 101600 w 1612900"/>
                  <a:gd name="connsiteY4" fmla="*/ 304800 h 2311400"/>
                  <a:gd name="connsiteX5" fmla="*/ 0 w 1612900"/>
                  <a:gd name="connsiteY5" fmla="*/ 558800 h 2311400"/>
                  <a:gd name="connsiteX6" fmla="*/ 88900 w 1612900"/>
                  <a:gd name="connsiteY6" fmla="*/ 685800 h 2311400"/>
                  <a:gd name="connsiteX7" fmla="*/ 177800 w 1612900"/>
                  <a:gd name="connsiteY7" fmla="*/ 850900 h 2311400"/>
                  <a:gd name="connsiteX8" fmla="*/ 292100 w 1612900"/>
                  <a:gd name="connsiteY8" fmla="*/ 952500 h 2311400"/>
                  <a:gd name="connsiteX9" fmla="*/ 584200 w 1612900"/>
                  <a:gd name="connsiteY9" fmla="*/ 1028700 h 2311400"/>
                  <a:gd name="connsiteX10" fmla="*/ 850900 w 1612900"/>
                  <a:gd name="connsiteY10" fmla="*/ 1206500 h 2311400"/>
                  <a:gd name="connsiteX11" fmla="*/ 952500 w 1612900"/>
                  <a:gd name="connsiteY11" fmla="*/ 1372899 h 2311400"/>
                  <a:gd name="connsiteX12" fmla="*/ 1104900 w 1612900"/>
                  <a:gd name="connsiteY12" fmla="*/ 1549400 h 2311400"/>
                  <a:gd name="connsiteX13" fmla="*/ 1041400 w 1612900"/>
                  <a:gd name="connsiteY13" fmla="*/ 1638300 h 2311400"/>
                  <a:gd name="connsiteX14" fmla="*/ 1028700 w 1612900"/>
                  <a:gd name="connsiteY14" fmla="*/ 1727200 h 2311400"/>
                  <a:gd name="connsiteX15" fmla="*/ 825500 w 1612900"/>
                  <a:gd name="connsiteY15" fmla="*/ 1816100 h 2311400"/>
                  <a:gd name="connsiteX16" fmla="*/ 609600 w 1612900"/>
                  <a:gd name="connsiteY16" fmla="*/ 1803400 h 2311400"/>
                  <a:gd name="connsiteX17" fmla="*/ 520700 w 1612900"/>
                  <a:gd name="connsiteY17" fmla="*/ 1651000 h 2311400"/>
                  <a:gd name="connsiteX18" fmla="*/ 546100 w 1612900"/>
                  <a:gd name="connsiteY18" fmla="*/ 1524000 h 2311400"/>
                  <a:gd name="connsiteX19" fmla="*/ 114300 w 1612900"/>
                  <a:gd name="connsiteY19" fmla="*/ 1511300 h 2311400"/>
                  <a:gd name="connsiteX20" fmla="*/ 38100 w 1612900"/>
                  <a:gd name="connsiteY20" fmla="*/ 1663700 h 2311400"/>
                  <a:gd name="connsiteX21" fmla="*/ 139700 w 1612900"/>
                  <a:gd name="connsiteY21" fmla="*/ 1879600 h 2311400"/>
                  <a:gd name="connsiteX22" fmla="*/ 139700 w 1612900"/>
                  <a:gd name="connsiteY22" fmla="*/ 2082800 h 2311400"/>
                  <a:gd name="connsiteX23" fmla="*/ 482600 w 1612900"/>
                  <a:gd name="connsiteY23" fmla="*/ 2311400 h 2311400"/>
                  <a:gd name="connsiteX24" fmla="*/ 1346200 w 1612900"/>
                  <a:gd name="connsiteY24" fmla="*/ 2273300 h 2311400"/>
                  <a:gd name="connsiteX25" fmla="*/ 1612900 w 1612900"/>
                  <a:gd name="connsiteY25" fmla="*/ 1841500 h 2311400"/>
                  <a:gd name="connsiteX26" fmla="*/ 1612900 w 1612900"/>
                  <a:gd name="connsiteY26" fmla="*/ 1574800 h 2311400"/>
                  <a:gd name="connsiteX27" fmla="*/ 1524000 w 1612900"/>
                  <a:gd name="connsiteY27" fmla="*/ 1333500 h 2311400"/>
                  <a:gd name="connsiteX28" fmla="*/ 1358900 w 1612900"/>
                  <a:gd name="connsiteY28" fmla="*/ 952500 h 2311400"/>
                  <a:gd name="connsiteX29" fmla="*/ 952500 w 1612900"/>
                  <a:gd name="connsiteY29" fmla="*/ 774700 h 2311400"/>
                  <a:gd name="connsiteX30" fmla="*/ 647700 w 1612900"/>
                  <a:gd name="connsiteY30" fmla="*/ 673100 h 2311400"/>
                  <a:gd name="connsiteX31" fmla="*/ 571500 w 1612900"/>
                  <a:gd name="connsiteY31" fmla="*/ 508000 h 2311400"/>
                  <a:gd name="connsiteX32" fmla="*/ 673100 w 1612900"/>
                  <a:gd name="connsiteY32" fmla="*/ 406400 h 2311400"/>
                  <a:gd name="connsiteX33" fmla="*/ 787400 w 1612900"/>
                  <a:gd name="connsiteY33" fmla="*/ 406400 h 2311400"/>
                  <a:gd name="connsiteX34" fmla="*/ 952500 w 1612900"/>
                  <a:gd name="connsiteY34" fmla="*/ 599064 h 2311400"/>
                  <a:gd name="connsiteX35" fmla="*/ 1397000 w 1612900"/>
                  <a:gd name="connsiteY35" fmla="*/ 454602 h 2311400"/>
                  <a:gd name="connsiteX36" fmla="*/ 1295400 w 1612900"/>
                  <a:gd name="connsiteY36" fmla="*/ 279400 h 2311400"/>
                  <a:gd name="connsiteX37" fmla="*/ 1054100 w 1612900"/>
                  <a:gd name="connsiteY37" fmla="*/ 101600 h 2311400"/>
                  <a:gd name="connsiteX0" fmla="*/ 1054100 w 1612900"/>
                  <a:gd name="connsiteY0" fmla="*/ 101600 h 2311400"/>
                  <a:gd name="connsiteX1" fmla="*/ 762000 w 1612900"/>
                  <a:gd name="connsiteY1" fmla="*/ 0 h 2311400"/>
                  <a:gd name="connsiteX2" fmla="*/ 457200 w 1612900"/>
                  <a:gd name="connsiteY2" fmla="*/ 25400 h 2311400"/>
                  <a:gd name="connsiteX3" fmla="*/ 254000 w 1612900"/>
                  <a:gd name="connsiteY3" fmla="*/ 114300 h 2311400"/>
                  <a:gd name="connsiteX4" fmla="*/ 101600 w 1612900"/>
                  <a:gd name="connsiteY4" fmla="*/ 304800 h 2311400"/>
                  <a:gd name="connsiteX5" fmla="*/ 0 w 1612900"/>
                  <a:gd name="connsiteY5" fmla="*/ 558800 h 2311400"/>
                  <a:gd name="connsiteX6" fmla="*/ 88900 w 1612900"/>
                  <a:gd name="connsiteY6" fmla="*/ 685800 h 2311400"/>
                  <a:gd name="connsiteX7" fmla="*/ 177800 w 1612900"/>
                  <a:gd name="connsiteY7" fmla="*/ 850900 h 2311400"/>
                  <a:gd name="connsiteX8" fmla="*/ 292100 w 1612900"/>
                  <a:gd name="connsiteY8" fmla="*/ 952500 h 2311400"/>
                  <a:gd name="connsiteX9" fmla="*/ 584200 w 1612900"/>
                  <a:gd name="connsiteY9" fmla="*/ 1028700 h 2311400"/>
                  <a:gd name="connsiteX10" fmla="*/ 787400 w 1612900"/>
                  <a:gd name="connsiteY10" fmla="*/ 1232766 h 2311400"/>
                  <a:gd name="connsiteX11" fmla="*/ 952500 w 1612900"/>
                  <a:gd name="connsiteY11" fmla="*/ 1372899 h 2311400"/>
                  <a:gd name="connsiteX12" fmla="*/ 1104900 w 1612900"/>
                  <a:gd name="connsiteY12" fmla="*/ 1549400 h 2311400"/>
                  <a:gd name="connsiteX13" fmla="*/ 1041400 w 1612900"/>
                  <a:gd name="connsiteY13" fmla="*/ 1638300 h 2311400"/>
                  <a:gd name="connsiteX14" fmla="*/ 1028700 w 1612900"/>
                  <a:gd name="connsiteY14" fmla="*/ 1727200 h 2311400"/>
                  <a:gd name="connsiteX15" fmla="*/ 825500 w 1612900"/>
                  <a:gd name="connsiteY15" fmla="*/ 1816100 h 2311400"/>
                  <a:gd name="connsiteX16" fmla="*/ 609600 w 1612900"/>
                  <a:gd name="connsiteY16" fmla="*/ 1803400 h 2311400"/>
                  <a:gd name="connsiteX17" fmla="*/ 520700 w 1612900"/>
                  <a:gd name="connsiteY17" fmla="*/ 1651000 h 2311400"/>
                  <a:gd name="connsiteX18" fmla="*/ 546100 w 1612900"/>
                  <a:gd name="connsiteY18" fmla="*/ 1524000 h 2311400"/>
                  <a:gd name="connsiteX19" fmla="*/ 114300 w 1612900"/>
                  <a:gd name="connsiteY19" fmla="*/ 1511300 h 2311400"/>
                  <a:gd name="connsiteX20" fmla="*/ 38100 w 1612900"/>
                  <a:gd name="connsiteY20" fmla="*/ 1663700 h 2311400"/>
                  <a:gd name="connsiteX21" fmla="*/ 139700 w 1612900"/>
                  <a:gd name="connsiteY21" fmla="*/ 1879600 h 2311400"/>
                  <a:gd name="connsiteX22" fmla="*/ 139700 w 1612900"/>
                  <a:gd name="connsiteY22" fmla="*/ 2082800 h 2311400"/>
                  <a:gd name="connsiteX23" fmla="*/ 482600 w 1612900"/>
                  <a:gd name="connsiteY23" fmla="*/ 2311400 h 2311400"/>
                  <a:gd name="connsiteX24" fmla="*/ 1346200 w 1612900"/>
                  <a:gd name="connsiteY24" fmla="*/ 2273300 h 2311400"/>
                  <a:gd name="connsiteX25" fmla="*/ 1612900 w 1612900"/>
                  <a:gd name="connsiteY25" fmla="*/ 1841500 h 2311400"/>
                  <a:gd name="connsiteX26" fmla="*/ 1612900 w 1612900"/>
                  <a:gd name="connsiteY26" fmla="*/ 1574800 h 2311400"/>
                  <a:gd name="connsiteX27" fmla="*/ 1524000 w 1612900"/>
                  <a:gd name="connsiteY27" fmla="*/ 1333500 h 2311400"/>
                  <a:gd name="connsiteX28" fmla="*/ 1358900 w 1612900"/>
                  <a:gd name="connsiteY28" fmla="*/ 952500 h 2311400"/>
                  <a:gd name="connsiteX29" fmla="*/ 952500 w 1612900"/>
                  <a:gd name="connsiteY29" fmla="*/ 774700 h 2311400"/>
                  <a:gd name="connsiteX30" fmla="*/ 647700 w 1612900"/>
                  <a:gd name="connsiteY30" fmla="*/ 673100 h 2311400"/>
                  <a:gd name="connsiteX31" fmla="*/ 571500 w 1612900"/>
                  <a:gd name="connsiteY31" fmla="*/ 508000 h 2311400"/>
                  <a:gd name="connsiteX32" fmla="*/ 673100 w 1612900"/>
                  <a:gd name="connsiteY32" fmla="*/ 406400 h 2311400"/>
                  <a:gd name="connsiteX33" fmla="*/ 787400 w 1612900"/>
                  <a:gd name="connsiteY33" fmla="*/ 406400 h 2311400"/>
                  <a:gd name="connsiteX34" fmla="*/ 952500 w 1612900"/>
                  <a:gd name="connsiteY34" fmla="*/ 599064 h 2311400"/>
                  <a:gd name="connsiteX35" fmla="*/ 1397000 w 1612900"/>
                  <a:gd name="connsiteY35" fmla="*/ 454602 h 2311400"/>
                  <a:gd name="connsiteX36" fmla="*/ 1295400 w 1612900"/>
                  <a:gd name="connsiteY36" fmla="*/ 279400 h 2311400"/>
                  <a:gd name="connsiteX37" fmla="*/ 1054100 w 1612900"/>
                  <a:gd name="connsiteY37" fmla="*/ 101600 h 2311400"/>
                  <a:gd name="connsiteX0" fmla="*/ 1054100 w 1612900"/>
                  <a:gd name="connsiteY0" fmla="*/ 101600 h 2311400"/>
                  <a:gd name="connsiteX1" fmla="*/ 762000 w 1612900"/>
                  <a:gd name="connsiteY1" fmla="*/ 0 h 2311400"/>
                  <a:gd name="connsiteX2" fmla="*/ 457200 w 1612900"/>
                  <a:gd name="connsiteY2" fmla="*/ 25400 h 2311400"/>
                  <a:gd name="connsiteX3" fmla="*/ 254000 w 1612900"/>
                  <a:gd name="connsiteY3" fmla="*/ 114300 h 2311400"/>
                  <a:gd name="connsiteX4" fmla="*/ 101600 w 1612900"/>
                  <a:gd name="connsiteY4" fmla="*/ 304800 h 2311400"/>
                  <a:gd name="connsiteX5" fmla="*/ 0 w 1612900"/>
                  <a:gd name="connsiteY5" fmla="*/ 558800 h 2311400"/>
                  <a:gd name="connsiteX6" fmla="*/ 88900 w 1612900"/>
                  <a:gd name="connsiteY6" fmla="*/ 685800 h 2311400"/>
                  <a:gd name="connsiteX7" fmla="*/ 177800 w 1612900"/>
                  <a:gd name="connsiteY7" fmla="*/ 850900 h 2311400"/>
                  <a:gd name="connsiteX8" fmla="*/ 292100 w 1612900"/>
                  <a:gd name="connsiteY8" fmla="*/ 952500 h 2311400"/>
                  <a:gd name="connsiteX9" fmla="*/ 508000 w 1612900"/>
                  <a:gd name="connsiteY9" fmla="*/ 1028700 h 2311400"/>
                  <a:gd name="connsiteX10" fmla="*/ 787400 w 1612900"/>
                  <a:gd name="connsiteY10" fmla="*/ 1232766 h 2311400"/>
                  <a:gd name="connsiteX11" fmla="*/ 952500 w 1612900"/>
                  <a:gd name="connsiteY11" fmla="*/ 1372899 h 2311400"/>
                  <a:gd name="connsiteX12" fmla="*/ 1104900 w 1612900"/>
                  <a:gd name="connsiteY12" fmla="*/ 1549400 h 2311400"/>
                  <a:gd name="connsiteX13" fmla="*/ 1041400 w 1612900"/>
                  <a:gd name="connsiteY13" fmla="*/ 1638300 h 2311400"/>
                  <a:gd name="connsiteX14" fmla="*/ 1028700 w 1612900"/>
                  <a:gd name="connsiteY14" fmla="*/ 1727200 h 2311400"/>
                  <a:gd name="connsiteX15" fmla="*/ 825500 w 1612900"/>
                  <a:gd name="connsiteY15" fmla="*/ 1816100 h 2311400"/>
                  <a:gd name="connsiteX16" fmla="*/ 609600 w 1612900"/>
                  <a:gd name="connsiteY16" fmla="*/ 1803400 h 2311400"/>
                  <a:gd name="connsiteX17" fmla="*/ 520700 w 1612900"/>
                  <a:gd name="connsiteY17" fmla="*/ 1651000 h 2311400"/>
                  <a:gd name="connsiteX18" fmla="*/ 546100 w 1612900"/>
                  <a:gd name="connsiteY18" fmla="*/ 1524000 h 2311400"/>
                  <a:gd name="connsiteX19" fmla="*/ 114300 w 1612900"/>
                  <a:gd name="connsiteY19" fmla="*/ 1511300 h 2311400"/>
                  <a:gd name="connsiteX20" fmla="*/ 38100 w 1612900"/>
                  <a:gd name="connsiteY20" fmla="*/ 1663700 h 2311400"/>
                  <a:gd name="connsiteX21" fmla="*/ 139700 w 1612900"/>
                  <a:gd name="connsiteY21" fmla="*/ 1879600 h 2311400"/>
                  <a:gd name="connsiteX22" fmla="*/ 139700 w 1612900"/>
                  <a:gd name="connsiteY22" fmla="*/ 2082800 h 2311400"/>
                  <a:gd name="connsiteX23" fmla="*/ 482600 w 1612900"/>
                  <a:gd name="connsiteY23" fmla="*/ 2311400 h 2311400"/>
                  <a:gd name="connsiteX24" fmla="*/ 1346200 w 1612900"/>
                  <a:gd name="connsiteY24" fmla="*/ 2273300 h 2311400"/>
                  <a:gd name="connsiteX25" fmla="*/ 1612900 w 1612900"/>
                  <a:gd name="connsiteY25" fmla="*/ 1841500 h 2311400"/>
                  <a:gd name="connsiteX26" fmla="*/ 1612900 w 1612900"/>
                  <a:gd name="connsiteY26" fmla="*/ 1574800 h 2311400"/>
                  <a:gd name="connsiteX27" fmla="*/ 1524000 w 1612900"/>
                  <a:gd name="connsiteY27" fmla="*/ 1333500 h 2311400"/>
                  <a:gd name="connsiteX28" fmla="*/ 1358900 w 1612900"/>
                  <a:gd name="connsiteY28" fmla="*/ 952500 h 2311400"/>
                  <a:gd name="connsiteX29" fmla="*/ 952500 w 1612900"/>
                  <a:gd name="connsiteY29" fmla="*/ 774700 h 2311400"/>
                  <a:gd name="connsiteX30" fmla="*/ 647700 w 1612900"/>
                  <a:gd name="connsiteY30" fmla="*/ 673100 h 2311400"/>
                  <a:gd name="connsiteX31" fmla="*/ 571500 w 1612900"/>
                  <a:gd name="connsiteY31" fmla="*/ 508000 h 2311400"/>
                  <a:gd name="connsiteX32" fmla="*/ 673100 w 1612900"/>
                  <a:gd name="connsiteY32" fmla="*/ 406400 h 2311400"/>
                  <a:gd name="connsiteX33" fmla="*/ 787400 w 1612900"/>
                  <a:gd name="connsiteY33" fmla="*/ 406400 h 2311400"/>
                  <a:gd name="connsiteX34" fmla="*/ 952500 w 1612900"/>
                  <a:gd name="connsiteY34" fmla="*/ 599064 h 2311400"/>
                  <a:gd name="connsiteX35" fmla="*/ 1397000 w 1612900"/>
                  <a:gd name="connsiteY35" fmla="*/ 454602 h 2311400"/>
                  <a:gd name="connsiteX36" fmla="*/ 1295400 w 1612900"/>
                  <a:gd name="connsiteY36" fmla="*/ 279400 h 2311400"/>
                  <a:gd name="connsiteX37" fmla="*/ 1054100 w 1612900"/>
                  <a:gd name="connsiteY37" fmla="*/ 101600 h 2311400"/>
                  <a:gd name="connsiteX0" fmla="*/ 1054100 w 1612900"/>
                  <a:gd name="connsiteY0" fmla="*/ 101600 h 2311400"/>
                  <a:gd name="connsiteX1" fmla="*/ 762000 w 1612900"/>
                  <a:gd name="connsiteY1" fmla="*/ 0 h 2311400"/>
                  <a:gd name="connsiteX2" fmla="*/ 457200 w 1612900"/>
                  <a:gd name="connsiteY2" fmla="*/ 25400 h 2311400"/>
                  <a:gd name="connsiteX3" fmla="*/ 254000 w 1612900"/>
                  <a:gd name="connsiteY3" fmla="*/ 114300 h 2311400"/>
                  <a:gd name="connsiteX4" fmla="*/ 101600 w 1612900"/>
                  <a:gd name="connsiteY4" fmla="*/ 304800 h 2311400"/>
                  <a:gd name="connsiteX5" fmla="*/ 0 w 1612900"/>
                  <a:gd name="connsiteY5" fmla="*/ 558800 h 2311400"/>
                  <a:gd name="connsiteX6" fmla="*/ 88900 w 1612900"/>
                  <a:gd name="connsiteY6" fmla="*/ 685800 h 2311400"/>
                  <a:gd name="connsiteX7" fmla="*/ 137920 w 1612900"/>
                  <a:gd name="connsiteY7" fmla="*/ 902450 h 2311400"/>
                  <a:gd name="connsiteX8" fmla="*/ 292100 w 1612900"/>
                  <a:gd name="connsiteY8" fmla="*/ 952500 h 2311400"/>
                  <a:gd name="connsiteX9" fmla="*/ 508000 w 1612900"/>
                  <a:gd name="connsiteY9" fmla="*/ 1028700 h 2311400"/>
                  <a:gd name="connsiteX10" fmla="*/ 787400 w 1612900"/>
                  <a:gd name="connsiteY10" fmla="*/ 1232766 h 2311400"/>
                  <a:gd name="connsiteX11" fmla="*/ 952500 w 1612900"/>
                  <a:gd name="connsiteY11" fmla="*/ 1372899 h 2311400"/>
                  <a:gd name="connsiteX12" fmla="*/ 1104900 w 1612900"/>
                  <a:gd name="connsiteY12" fmla="*/ 1549400 h 2311400"/>
                  <a:gd name="connsiteX13" fmla="*/ 1041400 w 1612900"/>
                  <a:gd name="connsiteY13" fmla="*/ 1638300 h 2311400"/>
                  <a:gd name="connsiteX14" fmla="*/ 1028700 w 1612900"/>
                  <a:gd name="connsiteY14" fmla="*/ 1727200 h 2311400"/>
                  <a:gd name="connsiteX15" fmla="*/ 825500 w 1612900"/>
                  <a:gd name="connsiteY15" fmla="*/ 1816100 h 2311400"/>
                  <a:gd name="connsiteX16" fmla="*/ 609600 w 1612900"/>
                  <a:gd name="connsiteY16" fmla="*/ 1803400 h 2311400"/>
                  <a:gd name="connsiteX17" fmla="*/ 520700 w 1612900"/>
                  <a:gd name="connsiteY17" fmla="*/ 1651000 h 2311400"/>
                  <a:gd name="connsiteX18" fmla="*/ 546100 w 1612900"/>
                  <a:gd name="connsiteY18" fmla="*/ 1524000 h 2311400"/>
                  <a:gd name="connsiteX19" fmla="*/ 114300 w 1612900"/>
                  <a:gd name="connsiteY19" fmla="*/ 1511300 h 2311400"/>
                  <a:gd name="connsiteX20" fmla="*/ 38100 w 1612900"/>
                  <a:gd name="connsiteY20" fmla="*/ 1663700 h 2311400"/>
                  <a:gd name="connsiteX21" fmla="*/ 139700 w 1612900"/>
                  <a:gd name="connsiteY21" fmla="*/ 1879600 h 2311400"/>
                  <a:gd name="connsiteX22" fmla="*/ 139700 w 1612900"/>
                  <a:gd name="connsiteY22" fmla="*/ 2082800 h 2311400"/>
                  <a:gd name="connsiteX23" fmla="*/ 482600 w 1612900"/>
                  <a:gd name="connsiteY23" fmla="*/ 2311400 h 2311400"/>
                  <a:gd name="connsiteX24" fmla="*/ 1346200 w 1612900"/>
                  <a:gd name="connsiteY24" fmla="*/ 2273300 h 2311400"/>
                  <a:gd name="connsiteX25" fmla="*/ 1612900 w 1612900"/>
                  <a:gd name="connsiteY25" fmla="*/ 1841500 h 2311400"/>
                  <a:gd name="connsiteX26" fmla="*/ 1612900 w 1612900"/>
                  <a:gd name="connsiteY26" fmla="*/ 1574800 h 2311400"/>
                  <a:gd name="connsiteX27" fmla="*/ 1524000 w 1612900"/>
                  <a:gd name="connsiteY27" fmla="*/ 1333500 h 2311400"/>
                  <a:gd name="connsiteX28" fmla="*/ 1358900 w 1612900"/>
                  <a:gd name="connsiteY28" fmla="*/ 952500 h 2311400"/>
                  <a:gd name="connsiteX29" fmla="*/ 952500 w 1612900"/>
                  <a:gd name="connsiteY29" fmla="*/ 774700 h 2311400"/>
                  <a:gd name="connsiteX30" fmla="*/ 647700 w 1612900"/>
                  <a:gd name="connsiteY30" fmla="*/ 673100 h 2311400"/>
                  <a:gd name="connsiteX31" fmla="*/ 571500 w 1612900"/>
                  <a:gd name="connsiteY31" fmla="*/ 508000 h 2311400"/>
                  <a:gd name="connsiteX32" fmla="*/ 673100 w 1612900"/>
                  <a:gd name="connsiteY32" fmla="*/ 406400 h 2311400"/>
                  <a:gd name="connsiteX33" fmla="*/ 787400 w 1612900"/>
                  <a:gd name="connsiteY33" fmla="*/ 406400 h 2311400"/>
                  <a:gd name="connsiteX34" fmla="*/ 952500 w 1612900"/>
                  <a:gd name="connsiteY34" fmla="*/ 599064 h 2311400"/>
                  <a:gd name="connsiteX35" fmla="*/ 1397000 w 1612900"/>
                  <a:gd name="connsiteY35" fmla="*/ 454602 h 2311400"/>
                  <a:gd name="connsiteX36" fmla="*/ 1295400 w 1612900"/>
                  <a:gd name="connsiteY36" fmla="*/ 279400 h 2311400"/>
                  <a:gd name="connsiteX37" fmla="*/ 1054100 w 1612900"/>
                  <a:gd name="connsiteY37" fmla="*/ 101600 h 2311400"/>
                  <a:gd name="connsiteX0" fmla="*/ 1054100 w 1612900"/>
                  <a:gd name="connsiteY0" fmla="*/ 101600 h 2311400"/>
                  <a:gd name="connsiteX1" fmla="*/ 762000 w 1612900"/>
                  <a:gd name="connsiteY1" fmla="*/ 0 h 2311400"/>
                  <a:gd name="connsiteX2" fmla="*/ 457200 w 1612900"/>
                  <a:gd name="connsiteY2" fmla="*/ 25400 h 2311400"/>
                  <a:gd name="connsiteX3" fmla="*/ 254000 w 1612900"/>
                  <a:gd name="connsiteY3" fmla="*/ 114300 h 2311400"/>
                  <a:gd name="connsiteX4" fmla="*/ 101600 w 1612900"/>
                  <a:gd name="connsiteY4" fmla="*/ 304800 h 2311400"/>
                  <a:gd name="connsiteX5" fmla="*/ 0 w 1612900"/>
                  <a:gd name="connsiteY5" fmla="*/ 558800 h 2311400"/>
                  <a:gd name="connsiteX6" fmla="*/ 39050 w 1612900"/>
                  <a:gd name="connsiteY6" fmla="*/ 716730 h 2311400"/>
                  <a:gd name="connsiteX7" fmla="*/ 137920 w 1612900"/>
                  <a:gd name="connsiteY7" fmla="*/ 902450 h 2311400"/>
                  <a:gd name="connsiteX8" fmla="*/ 292100 w 1612900"/>
                  <a:gd name="connsiteY8" fmla="*/ 952500 h 2311400"/>
                  <a:gd name="connsiteX9" fmla="*/ 508000 w 1612900"/>
                  <a:gd name="connsiteY9" fmla="*/ 1028700 h 2311400"/>
                  <a:gd name="connsiteX10" fmla="*/ 787400 w 1612900"/>
                  <a:gd name="connsiteY10" fmla="*/ 1232766 h 2311400"/>
                  <a:gd name="connsiteX11" fmla="*/ 952500 w 1612900"/>
                  <a:gd name="connsiteY11" fmla="*/ 1372899 h 2311400"/>
                  <a:gd name="connsiteX12" fmla="*/ 1104900 w 1612900"/>
                  <a:gd name="connsiteY12" fmla="*/ 1549400 h 2311400"/>
                  <a:gd name="connsiteX13" fmla="*/ 1041400 w 1612900"/>
                  <a:gd name="connsiteY13" fmla="*/ 1638300 h 2311400"/>
                  <a:gd name="connsiteX14" fmla="*/ 1028700 w 1612900"/>
                  <a:gd name="connsiteY14" fmla="*/ 1727200 h 2311400"/>
                  <a:gd name="connsiteX15" fmla="*/ 825500 w 1612900"/>
                  <a:gd name="connsiteY15" fmla="*/ 1816100 h 2311400"/>
                  <a:gd name="connsiteX16" fmla="*/ 609600 w 1612900"/>
                  <a:gd name="connsiteY16" fmla="*/ 1803400 h 2311400"/>
                  <a:gd name="connsiteX17" fmla="*/ 520700 w 1612900"/>
                  <a:gd name="connsiteY17" fmla="*/ 1651000 h 2311400"/>
                  <a:gd name="connsiteX18" fmla="*/ 546100 w 1612900"/>
                  <a:gd name="connsiteY18" fmla="*/ 1524000 h 2311400"/>
                  <a:gd name="connsiteX19" fmla="*/ 114300 w 1612900"/>
                  <a:gd name="connsiteY19" fmla="*/ 1511300 h 2311400"/>
                  <a:gd name="connsiteX20" fmla="*/ 38100 w 1612900"/>
                  <a:gd name="connsiteY20" fmla="*/ 1663700 h 2311400"/>
                  <a:gd name="connsiteX21" fmla="*/ 139700 w 1612900"/>
                  <a:gd name="connsiteY21" fmla="*/ 1879600 h 2311400"/>
                  <a:gd name="connsiteX22" fmla="*/ 139700 w 1612900"/>
                  <a:gd name="connsiteY22" fmla="*/ 2082800 h 2311400"/>
                  <a:gd name="connsiteX23" fmla="*/ 482600 w 1612900"/>
                  <a:gd name="connsiteY23" fmla="*/ 2311400 h 2311400"/>
                  <a:gd name="connsiteX24" fmla="*/ 1346200 w 1612900"/>
                  <a:gd name="connsiteY24" fmla="*/ 2273300 h 2311400"/>
                  <a:gd name="connsiteX25" fmla="*/ 1612900 w 1612900"/>
                  <a:gd name="connsiteY25" fmla="*/ 1841500 h 2311400"/>
                  <a:gd name="connsiteX26" fmla="*/ 1612900 w 1612900"/>
                  <a:gd name="connsiteY26" fmla="*/ 1574800 h 2311400"/>
                  <a:gd name="connsiteX27" fmla="*/ 1524000 w 1612900"/>
                  <a:gd name="connsiteY27" fmla="*/ 1333500 h 2311400"/>
                  <a:gd name="connsiteX28" fmla="*/ 1358900 w 1612900"/>
                  <a:gd name="connsiteY28" fmla="*/ 952500 h 2311400"/>
                  <a:gd name="connsiteX29" fmla="*/ 952500 w 1612900"/>
                  <a:gd name="connsiteY29" fmla="*/ 774700 h 2311400"/>
                  <a:gd name="connsiteX30" fmla="*/ 647700 w 1612900"/>
                  <a:gd name="connsiteY30" fmla="*/ 673100 h 2311400"/>
                  <a:gd name="connsiteX31" fmla="*/ 571500 w 1612900"/>
                  <a:gd name="connsiteY31" fmla="*/ 508000 h 2311400"/>
                  <a:gd name="connsiteX32" fmla="*/ 673100 w 1612900"/>
                  <a:gd name="connsiteY32" fmla="*/ 406400 h 2311400"/>
                  <a:gd name="connsiteX33" fmla="*/ 787400 w 1612900"/>
                  <a:gd name="connsiteY33" fmla="*/ 406400 h 2311400"/>
                  <a:gd name="connsiteX34" fmla="*/ 952500 w 1612900"/>
                  <a:gd name="connsiteY34" fmla="*/ 599064 h 2311400"/>
                  <a:gd name="connsiteX35" fmla="*/ 1397000 w 1612900"/>
                  <a:gd name="connsiteY35" fmla="*/ 454602 h 2311400"/>
                  <a:gd name="connsiteX36" fmla="*/ 1295400 w 1612900"/>
                  <a:gd name="connsiteY36" fmla="*/ 279400 h 2311400"/>
                  <a:gd name="connsiteX37" fmla="*/ 1054100 w 1612900"/>
                  <a:gd name="connsiteY37" fmla="*/ 101600 h 2311400"/>
                  <a:gd name="connsiteX0" fmla="*/ 1054100 w 1612900"/>
                  <a:gd name="connsiteY0" fmla="*/ 101600 h 2311400"/>
                  <a:gd name="connsiteX1" fmla="*/ 762000 w 1612900"/>
                  <a:gd name="connsiteY1" fmla="*/ 0 h 2311400"/>
                  <a:gd name="connsiteX2" fmla="*/ 457200 w 1612900"/>
                  <a:gd name="connsiteY2" fmla="*/ 25400 h 2311400"/>
                  <a:gd name="connsiteX3" fmla="*/ 254000 w 1612900"/>
                  <a:gd name="connsiteY3" fmla="*/ 114300 h 2311400"/>
                  <a:gd name="connsiteX4" fmla="*/ 101600 w 1612900"/>
                  <a:gd name="connsiteY4" fmla="*/ 304800 h 2311400"/>
                  <a:gd name="connsiteX5" fmla="*/ 0 w 1612900"/>
                  <a:gd name="connsiteY5" fmla="*/ 558800 h 2311400"/>
                  <a:gd name="connsiteX6" fmla="*/ 39050 w 1612900"/>
                  <a:gd name="connsiteY6" fmla="*/ 716730 h 2311400"/>
                  <a:gd name="connsiteX7" fmla="*/ 92223 w 1612900"/>
                  <a:gd name="connsiteY7" fmla="*/ 833717 h 2311400"/>
                  <a:gd name="connsiteX8" fmla="*/ 292100 w 1612900"/>
                  <a:gd name="connsiteY8" fmla="*/ 952500 h 2311400"/>
                  <a:gd name="connsiteX9" fmla="*/ 508000 w 1612900"/>
                  <a:gd name="connsiteY9" fmla="*/ 1028700 h 2311400"/>
                  <a:gd name="connsiteX10" fmla="*/ 787400 w 1612900"/>
                  <a:gd name="connsiteY10" fmla="*/ 1232766 h 2311400"/>
                  <a:gd name="connsiteX11" fmla="*/ 952500 w 1612900"/>
                  <a:gd name="connsiteY11" fmla="*/ 1372899 h 2311400"/>
                  <a:gd name="connsiteX12" fmla="*/ 1104900 w 1612900"/>
                  <a:gd name="connsiteY12" fmla="*/ 1549400 h 2311400"/>
                  <a:gd name="connsiteX13" fmla="*/ 1041400 w 1612900"/>
                  <a:gd name="connsiteY13" fmla="*/ 1638300 h 2311400"/>
                  <a:gd name="connsiteX14" fmla="*/ 1028700 w 1612900"/>
                  <a:gd name="connsiteY14" fmla="*/ 1727200 h 2311400"/>
                  <a:gd name="connsiteX15" fmla="*/ 825500 w 1612900"/>
                  <a:gd name="connsiteY15" fmla="*/ 1816100 h 2311400"/>
                  <a:gd name="connsiteX16" fmla="*/ 609600 w 1612900"/>
                  <a:gd name="connsiteY16" fmla="*/ 1803400 h 2311400"/>
                  <a:gd name="connsiteX17" fmla="*/ 520700 w 1612900"/>
                  <a:gd name="connsiteY17" fmla="*/ 1651000 h 2311400"/>
                  <a:gd name="connsiteX18" fmla="*/ 546100 w 1612900"/>
                  <a:gd name="connsiteY18" fmla="*/ 1524000 h 2311400"/>
                  <a:gd name="connsiteX19" fmla="*/ 114300 w 1612900"/>
                  <a:gd name="connsiteY19" fmla="*/ 1511300 h 2311400"/>
                  <a:gd name="connsiteX20" fmla="*/ 38100 w 1612900"/>
                  <a:gd name="connsiteY20" fmla="*/ 1663700 h 2311400"/>
                  <a:gd name="connsiteX21" fmla="*/ 139700 w 1612900"/>
                  <a:gd name="connsiteY21" fmla="*/ 1879600 h 2311400"/>
                  <a:gd name="connsiteX22" fmla="*/ 139700 w 1612900"/>
                  <a:gd name="connsiteY22" fmla="*/ 2082800 h 2311400"/>
                  <a:gd name="connsiteX23" fmla="*/ 482600 w 1612900"/>
                  <a:gd name="connsiteY23" fmla="*/ 2311400 h 2311400"/>
                  <a:gd name="connsiteX24" fmla="*/ 1346200 w 1612900"/>
                  <a:gd name="connsiteY24" fmla="*/ 2273300 h 2311400"/>
                  <a:gd name="connsiteX25" fmla="*/ 1612900 w 1612900"/>
                  <a:gd name="connsiteY25" fmla="*/ 1841500 h 2311400"/>
                  <a:gd name="connsiteX26" fmla="*/ 1612900 w 1612900"/>
                  <a:gd name="connsiteY26" fmla="*/ 1574800 h 2311400"/>
                  <a:gd name="connsiteX27" fmla="*/ 1524000 w 1612900"/>
                  <a:gd name="connsiteY27" fmla="*/ 1333500 h 2311400"/>
                  <a:gd name="connsiteX28" fmla="*/ 1358900 w 1612900"/>
                  <a:gd name="connsiteY28" fmla="*/ 952500 h 2311400"/>
                  <a:gd name="connsiteX29" fmla="*/ 952500 w 1612900"/>
                  <a:gd name="connsiteY29" fmla="*/ 774700 h 2311400"/>
                  <a:gd name="connsiteX30" fmla="*/ 647700 w 1612900"/>
                  <a:gd name="connsiteY30" fmla="*/ 673100 h 2311400"/>
                  <a:gd name="connsiteX31" fmla="*/ 571500 w 1612900"/>
                  <a:gd name="connsiteY31" fmla="*/ 508000 h 2311400"/>
                  <a:gd name="connsiteX32" fmla="*/ 673100 w 1612900"/>
                  <a:gd name="connsiteY32" fmla="*/ 406400 h 2311400"/>
                  <a:gd name="connsiteX33" fmla="*/ 787400 w 1612900"/>
                  <a:gd name="connsiteY33" fmla="*/ 406400 h 2311400"/>
                  <a:gd name="connsiteX34" fmla="*/ 952500 w 1612900"/>
                  <a:gd name="connsiteY34" fmla="*/ 599064 h 2311400"/>
                  <a:gd name="connsiteX35" fmla="*/ 1397000 w 1612900"/>
                  <a:gd name="connsiteY35" fmla="*/ 454602 h 2311400"/>
                  <a:gd name="connsiteX36" fmla="*/ 1295400 w 1612900"/>
                  <a:gd name="connsiteY36" fmla="*/ 279400 h 2311400"/>
                  <a:gd name="connsiteX37" fmla="*/ 1054100 w 1612900"/>
                  <a:gd name="connsiteY37" fmla="*/ 101600 h 2311400"/>
                  <a:gd name="connsiteX0" fmla="*/ 1054100 w 1612900"/>
                  <a:gd name="connsiteY0" fmla="*/ 101600 h 2355065"/>
                  <a:gd name="connsiteX1" fmla="*/ 762000 w 1612900"/>
                  <a:gd name="connsiteY1" fmla="*/ 0 h 2355065"/>
                  <a:gd name="connsiteX2" fmla="*/ 457200 w 1612900"/>
                  <a:gd name="connsiteY2" fmla="*/ 25400 h 2355065"/>
                  <a:gd name="connsiteX3" fmla="*/ 254000 w 1612900"/>
                  <a:gd name="connsiteY3" fmla="*/ 114300 h 2355065"/>
                  <a:gd name="connsiteX4" fmla="*/ 101600 w 1612900"/>
                  <a:gd name="connsiteY4" fmla="*/ 304800 h 2355065"/>
                  <a:gd name="connsiteX5" fmla="*/ 0 w 1612900"/>
                  <a:gd name="connsiteY5" fmla="*/ 558800 h 2355065"/>
                  <a:gd name="connsiteX6" fmla="*/ 39050 w 1612900"/>
                  <a:gd name="connsiteY6" fmla="*/ 716730 h 2355065"/>
                  <a:gd name="connsiteX7" fmla="*/ 92223 w 1612900"/>
                  <a:gd name="connsiteY7" fmla="*/ 833717 h 2355065"/>
                  <a:gd name="connsiteX8" fmla="*/ 292100 w 1612900"/>
                  <a:gd name="connsiteY8" fmla="*/ 952500 h 2355065"/>
                  <a:gd name="connsiteX9" fmla="*/ 508000 w 1612900"/>
                  <a:gd name="connsiteY9" fmla="*/ 1028700 h 2355065"/>
                  <a:gd name="connsiteX10" fmla="*/ 787400 w 1612900"/>
                  <a:gd name="connsiteY10" fmla="*/ 1232766 h 2355065"/>
                  <a:gd name="connsiteX11" fmla="*/ 952500 w 1612900"/>
                  <a:gd name="connsiteY11" fmla="*/ 1372899 h 2355065"/>
                  <a:gd name="connsiteX12" fmla="*/ 1104900 w 1612900"/>
                  <a:gd name="connsiteY12" fmla="*/ 1549400 h 2355065"/>
                  <a:gd name="connsiteX13" fmla="*/ 1041400 w 1612900"/>
                  <a:gd name="connsiteY13" fmla="*/ 1638300 h 2355065"/>
                  <a:gd name="connsiteX14" fmla="*/ 1028700 w 1612900"/>
                  <a:gd name="connsiteY14" fmla="*/ 1727200 h 2355065"/>
                  <a:gd name="connsiteX15" fmla="*/ 825500 w 1612900"/>
                  <a:gd name="connsiteY15" fmla="*/ 1816100 h 2355065"/>
                  <a:gd name="connsiteX16" fmla="*/ 609600 w 1612900"/>
                  <a:gd name="connsiteY16" fmla="*/ 1803400 h 2355065"/>
                  <a:gd name="connsiteX17" fmla="*/ 520700 w 1612900"/>
                  <a:gd name="connsiteY17" fmla="*/ 1651000 h 2355065"/>
                  <a:gd name="connsiteX18" fmla="*/ 546100 w 1612900"/>
                  <a:gd name="connsiteY18" fmla="*/ 1524000 h 2355065"/>
                  <a:gd name="connsiteX19" fmla="*/ 114300 w 1612900"/>
                  <a:gd name="connsiteY19" fmla="*/ 1511300 h 2355065"/>
                  <a:gd name="connsiteX20" fmla="*/ 38100 w 1612900"/>
                  <a:gd name="connsiteY20" fmla="*/ 1663700 h 2355065"/>
                  <a:gd name="connsiteX21" fmla="*/ 139700 w 1612900"/>
                  <a:gd name="connsiteY21" fmla="*/ 1879600 h 2355065"/>
                  <a:gd name="connsiteX22" fmla="*/ 139700 w 1612900"/>
                  <a:gd name="connsiteY22" fmla="*/ 2082800 h 2355065"/>
                  <a:gd name="connsiteX23" fmla="*/ 482600 w 1612900"/>
                  <a:gd name="connsiteY23" fmla="*/ 2311400 h 2355065"/>
                  <a:gd name="connsiteX24" fmla="*/ 794587 w 1612900"/>
                  <a:gd name="connsiteY24" fmla="*/ 2354483 h 2355065"/>
                  <a:gd name="connsiteX25" fmla="*/ 1346200 w 1612900"/>
                  <a:gd name="connsiteY25" fmla="*/ 2273300 h 2355065"/>
                  <a:gd name="connsiteX26" fmla="*/ 1612900 w 1612900"/>
                  <a:gd name="connsiteY26" fmla="*/ 1841500 h 2355065"/>
                  <a:gd name="connsiteX27" fmla="*/ 1612900 w 1612900"/>
                  <a:gd name="connsiteY27" fmla="*/ 1574800 h 2355065"/>
                  <a:gd name="connsiteX28" fmla="*/ 1524000 w 1612900"/>
                  <a:gd name="connsiteY28" fmla="*/ 1333500 h 2355065"/>
                  <a:gd name="connsiteX29" fmla="*/ 1358900 w 1612900"/>
                  <a:gd name="connsiteY29" fmla="*/ 952500 h 2355065"/>
                  <a:gd name="connsiteX30" fmla="*/ 952500 w 1612900"/>
                  <a:gd name="connsiteY30" fmla="*/ 774700 h 2355065"/>
                  <a:gd name="connsiteX31" fmla="*/ 647700 w 1612900"/>
                  <a:gd name="connsiteY31" fmla="*/ 673100 h 2355065"/>
                  <a:gd name="connsiteX32" fmla="*/ 571500 w 1612900"/>
                  <a:gd name="connsiteY32" fmla="*/ 508000 h 2355065"/>
                  <a:gd name="connsiteX33" fmla="*/ 673100 w 1612900"/>
                  <a:gd name="connsiteY33" fmla="*/ 406400 h 2355065"/>
                  <a:gd name="connsiteX34" fmla="*/ 787400 w 1612900"/>
                  <a:gd name="connsiteY34" fmla="*/ 406400 h 2355065"/>
                  <a:gd name="connsiteX35" fmla="*/ 952500 w 1612900"/>
                  <a:gd name="connsiteY35" fmla="*/ 599064 h 2355065"/>
                  <a:gd name="connsiteX36" fmla="*/ 1397000 w 1612900"/>
                  <a:gd name="connsiteY36" fmla="*/ 454602 h 2355065"/>
                  <a:gd name="connsiteX37" fmla="*/ 1295400 w 1612900"/>
                  <a:gd name="connsiteY37" fmla="*/ 279400 h 2355065"/>
                  <a:gd name="connsiteX38" fmla="*/ 1054100 w 1612900"/>
                  <a:gd name="connsiteY38" fmla="*/ 101600 h 2355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1612900" h="2355065">
                    <a:moveTo>
                      <a:pt x="1054100" y="101600"/>
                    </a:moveTo>
                    <a:lnTo>
                      <a:pt x="762000" y="0"/>
                    </a:lnTo>
                    <a:lnTo>
                      <a:pt x="457200" y="25400"/>
                    </a:lnTo>
                    <a:lnTo>
                      <a:pt x="254000" y="114300"/>
                    </a:lnTo>
                    <a:lnTo>
                      <a:pt x="101600" y="304800"/>
                    </a:lnTo>
                    <a:lnTo>
                      <a:pt x="0" y="558800"/>
                    </a:lnTo>
                    <a:lnTo>
                      <a:pt x="39050" y="716730"/>
                    </a:lnTo>
                    <a:lnTo>
                      <a:pt x="92223" y="833717"/>
                    </a:lnTo>
                    <a:lnTo>
                      <a:pt x="292100" y="952500"/>
                    </a:lnTo>
                    <a:lnTo>
                      <a:pt x="508000" y="1028700"/>
                    </a:lnTo>
                    <a:lnTo>
                      <a:pt x="787400" y="1232766"/>
                    </a:lnTo>
                    <a:lnTo>
                      <a:pt x="952500" y="1372899"/>
                    </a:lnTo>
                    <a:lnTo>
                      <a:pt x="1104900" y="1549400"/>
                    </a:lnTo>
                    <a:lnTo>
                      <a:pt x="1041400" y="1638300"/>
                    </a:lnTo>
                    <a:lnTo>
                      <a:pt x="1028700" y="1727200"/>
                    </a:lnTo>
                    <a:lnTo>
                      <a:pt x="825500" y="1816100"/>
                    </a:lnTo>
                    <a:lnTo>
                      <a:pt x="609600" y="1803400"/>
                    </a:lnTo>
                    <a:lnTo>
                      <a:pt x="520700" y="1651000"/>
                    </a:lnTo>
                    <a:lnTo>
                      <a:pt x="546100" y="1524000"/>
                    </a:lnTo>
                    <a:lnTo>
                      <a:pt x="114300" y="1511300"/>
                    </a:lnTo>
                    <a:lnTo>
                      <a:pt x="38100" y="1663700"/>
                    </a:lnTo>
                    <a:lnTo>
                      <a:pt x="139700" y="1879600"/>
                    </a:lnTo>
                    <a:lnTo>
                      <a:pt x="139700" y="2082800"/>
                    </a:lnTo>
                    <a:lnTo>
                      <a:pt x="482600" y="2311400"/>
                    </a:lnTo>
                    <a:cubicBezTo>
                      <a:pt x="570150" y="2304503"/>
                      <a:pt x="707037" y="2361380"/>
                      <a:pt x="794587" y="2354483"/>
                    </a:cubicBezTo>
                    <a:lnTo>
                      <a:pt x="1346200" y="2273300"/>
                    </a:lnTo>
                    <a:lnTo>
                      <a:pt x="1612900" y="1841500"/>
                    </a:lnTo>
                    <a:lnTo>
                      <a:pt x="1612900" y="1574800"/>
                    </a:lnTo>
                    <a:lnTo>
                      <a:pt x="1524000" y="1333500"/>
                    </a:lnTo>
                    <a:lnTo>
                      <a:pt x="1358900" y="952500"/>
                    </a:lnTo>
                    <a:cubicBezTo>
                      <a:pt x="1257300" y="893233"/>
                      <a:pt x="1071033" y="821267"/>
                      <a:pt x="952500" y="774700"/>
                    </a:cubicBezTo>
                    <a:cubicBezTo>
                      <a:pt x="833967" y="728133"/>
                      <a:pt x="749300" y="706967"/>
                      <a:pt x="647700" y="673100"/>
                    </a:cubicBezTo>
                    <a:lnTo>
                      <a:pt x="571500" y="508000"/>
                    </a:lnTo>
                    <a:lnTo>
                      <a:pt x="673100" y="406400"/>
                    </a:lnTo>
                    <a:lnTo>
                      <a:pt x="787400" y="406400"/>
                    </a:lnTo>
                    <a:lnTo>
                      <a:pt x="952500" y="599064"/>
                    </a:lnTo>
                    <a:lnTo>
                      <a:pt x="1397000" y="454602"/>
                    </a:lnTo>
                    <a:lnTo>
                      <a:pt x="1295400" y="279400"/>
                    </a:lnTo>
                    <a:lnTo>
                      <a:pt x="1054100" y="10160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Freeform 120"/>
              <p:cNvSpPr/>
              <p:nvPr/>
            </p:nvSpPr>
            <p:spPr>
              <a:xfrm rot="16380608" flipV="1">
                <a:off x="3390007" y="2709496"/>
                <a:ext cx="101599" cy="188687"/>
              </a:xfrm>
              <a:custGeom>
                <a:avLst/>
                <a:gdLst>
                  <a:gd name="connsiteX0" fmla="*/ 58057 w 174171"/>
                  <a:gd name="connsiteY0" fmla="*/ 0 h 246743"/>
                  <a:gd name="connsiteX1" fmla="*/ 0 w 174171"/>
                  <a:gd name="connsiteY1" fmla="*/ 87086 h 246743"/>
                  <a:gd name="connsiteX2" fmla="*/ 29028 w 174171"/>
                  <a:gd name="connsiteY2" fmla="*/ 246743 h 246743"/>
                  <a:gd name="connsiteX3" fmla="*/ 116114 w 174171"/>
                  <a:gd name="connsiteY3" fmla="*/ 217714 h 246743"/>
                  <a:gd name="connsiteX4" fmla="*/ 174171 w 174171"/>
                  <a:gd name="connsiteY4" fmla="*/ 130628 h 246743"/>
                  <a:gd name="connsiteX5" fmla="*/ 58057 w 174171"/>
                  <a:gd name="connsiteY5" fmla="*/ 0 h 2467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4171" h="246743">
                    <a:moveTo>
                      <a:pt x="58057" y="0"/>
                    </a:moveTo>
                    <a:lnTo>
                      <a:pt x="0" y="87086"/>
                    </a:lnTo>
                    <a:lnTo>
                      <a:pt x="29028" y="246743"/>
                    </a:lnTo>
                    <a:lnTo>
                      <a:pt x="116114" y="217714"/>
                    </a:lnTo>
                    <a:lnTo>
                      <a:pt x="174171" y="130628"/>
                    </a:lnTo>
                    <a:lnTo>
                      <a:pt x="58057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Freeform 121"/>
              <p:cNvSpPr/>
              <p:nvPr/>
            </p:nvSpPr>
            <p:spPr>
              <a:xfrm rot="16380608" flipV="1">
                <a:off x="2666107" y="2592815"/>
                <a:ext cx="101599" cy="188687"/>
              </a:xfrm>
              <a:custGeom>
                <a:avLst/>
                <a:gdLst>
                  <a:gd name="connsiteX0" fmla="*/ 58057 w 174171"/>
                  <a:gd name="connsiteY0" fmla="*/ 0 h 246743"/>
                  <a:gd name="connsiteX1" fmla="*/ 0 w 174171"/>
                  <a:gd name="connsiteY1" fmla="*/ 87086 h 246743"/>
                  <a:gd name="connsiteX2" fmla="*/ 29028 w 174171"/>
                  <a:gd name="connsiteY2" fmla="*/ 246743 h 246743"/>
                  <a:gd name="connsiteX3" fmla="*/ 116114 w 174171"/>
                  <a:gd name="connsiteY3" fmla="*/ 217714 h 246743"/>
                  <a:gd name="connsiteX4" fmla="*/ 174171 w 174171"/>
                  <a:gd name="connsiteY4" fmla="*/ 130628 h 246743"/>
                  <a:gd name="connsiteX5" fmla="*/ 58057 w 174171"/>
                  <a:gd name="connsiteY5" fmla="*/ 0 h 2467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4171" h="246743">
                    <a:moveTo>
                      <a:pt x="58057" y="0"/>
                    </a:moveTo>
                    <a:lnTo>
                      <a:pt x="0" y="87086"/>
                    </a:lnTo>
                    <a:lnTo>
                      <a:pt x="29028" y="246743"/>
                    </a:lnTo>
                    <a:lnTo>
                      <a:pt x="116114" y="217714"/>
                    </a:lnTo>
                    <a:lnTo>
                      <a:pt x="174171" y="130628"/>
                    </a:lnTo>
                    <a:lnTo>
                      <a:pt x="58057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Freeform 122"/>
              <p:cNvSpPr/>
              <p:nvPr/>
            </p:nvSpPr>
            <p:spPr>
              <a:xfrm>
                <a:off x="3930978" y="2681997"/>
                <a:ext cx="238338" cy="117764"/>
              </a:xfrm>
              <a:custGeom>
                <a:avLst/>
                <a:gdLst>
                  <a:gd name="connsiteX0" fmla="*/ 87085 w 174171"/>
                  <a:gd name="connsiteY0" fmla="*/ 0 h 130628"/>
                  <a:gd name="connsiteX1" fmla="*/ 0 w 174171"/>
                  <a:gd name="connsiteY1" fmla="*/ 101600 h 130628"/>
                  <a:gd name="connsiteX2" fmla="*/ 72571 w 174171"/>
                  <a:gd name="connsiteY2" fmla="*/ 130628 h 130628"/>
                  <a:gd name="connsiteX3" fmla="*/ 159657 w 174171"/>
                  <a:gd name="connsiteY3" fmla="*/ 116114 h 130628"/>
                  <a:gd name="connsiteX4" fmla="*/ 174171 w 174171"/>
                  <a:gd name="connsiteY4" fmla="*/ 58057 h 130628"/>
                  <a:gd name="connsiteX5" fmla="*/ 87085 w 174171"/>
                  <a:gd name="connsiteY5" fmla="*/ 0 h 130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4171" h="130628">
                    <a:moveTo>
                      <a:pt x="87085" y="0"/>
                    </a:moveTo>
                    <a:lnTo>
                      <a:pt x="0" y="101600"/>
                    </a:lnTo>
                    <a:lnTo>
                      <a:pt x="72571" y="130628"/>
                    </a:lnTo>
                    <a:lnTo>
                      <a:pt x="159657" y="116114"/>
                    </a:lnTo>
                    <a:lnTo>
                      <a:pt x="174171" y="58057"/>
                    </a:lnTo>
                    <a:lnTo>
                      <a:pt x="87085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Freeform 123"/>
              <p:cNvSpPr/>
              <p:nvPr/>
            </p:nvSpPr>
            <p:spPr>
              <a:xfrm>
                <a:off x="4148633" y="2594412"/>
                <a:ext cx="174171" cy="246743"/>
              </a:xfrm>
              <a:custGeom>
                <a:avLst/>
                <a:gdLst>
                  <a:gd name="connsiteX0" fmla="*/ 58057 w 174171"/>
                  <a:gd name="connsiteY0" fmla="*/ 0 h 246743"/>
                  <a:gd name="connsiteX1" fmla="*/ 0 w 174171"/>
                  <a:gd name="connsiteY1" fmla="*/ 87086 h 246743"/>
                  <a:gd name="connsiteX2" fmla="*/ 29028 w 174171"/>
                  <a:gd name="connsiteY2" fmla="*/ 246743 h 246743"/>
                  <a:gd name="connsiteX3" fmla="*/ 116114 w 174171"/>
                  <a:gd name="connsiteY3" fmla="*/ 217714 h 246743"/>
                  <a:gd name="connsiteX4" fmla="*/ 174171 w 174171"/>
                  <a:gd name="connsiteY4" fmla="*/ 130628 h 246743"/>
                  <a:gd name="connsiteX5" fmla="*/ 58057 w 174171"/>
                  <a:gd name="connsiteY5" fmla="*/ 0 h 2467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4171" h="246743">
                    <a:moveTo>
                      <a:pt x="58057" y="0"/>
                    </a:moveTo>
                    <a:lnTo>
                      <a:pt x="0" y="87086"/>
                    </a:lnTo>
                    <a:lnTo>
                      <a:pt x="29028" y="246743"/>
                    </a:lnTo>
                    <a:lnTo>
                      <a:pt x="116114" y="217714"/>
                    </a:lnTo>
                    <a:lnTo>
                      <a:pt x="174171" y="130628"/>
                    </a:lnTo>
                    <a:lnTo>
                      <a:pt x="58057" y="0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Freeform 124"/>
              <p:cNvSpPr/>
              <p:nvPr/>
            </p:nvSpPr>
            <p:spPr>
              <a:xfrm>
                <a:off x="4242063" y="2710277"/>
                <a:ext cx="238338" cy="117764"/>
              </a:xfrm>
              <a:custGeom>
                <a:avLst/>
                <a:gdLst>
                  <a:gd name="connsiteX0" fmla="*/ 87085 w 174171"/>
                  <a:gd name="connsiteY0" fmla="*/ 0 h 130628"/>
                  <a:gd name="connsiteX1" fmla="*/ 0 w 174171"/>
                  <a:gd name="connsiteY1" fmla="*/ 101600 h 130628"/>
                  <a:gd name="connsiteX2" fmla="*/ 72571 w 174171"/>
                  <a:gd name="connsiteY2" fmla="*/ 130628 h 130628"/>
                  <a:gd name="connsiteX3" fmla="*/ 159657 w 174171"/>
                  <a:gd name="connsiteY3" fmla="*/ 116114 h 130628"/>
                  <a:gd name="connsiteX4" fmla="*/ 174171 w 174171"/>
                  <a:gd name="connsiteY4" fmla="*/ 58057 h 130628"/>
                  <a:gd name="connsiteX5" fmla="*/ 87085 w 174171"/>
                  <a:gd name="connsiteY5" fmla="*/ 0 h 130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4171" h="130628">
                    <a:moveTo>
                      <a:pt x="87085" y="0"/>
                    </a:moveTo>
                    <a:lnTo>
                      <a:pt x="0" y="101600"/>
                    </a:lnTo>
                    <a:lnTo>
                      <a:pt x="72571" y="130628"/>
                    </a:lnTo>
                    <a:lnTo>
                      <a:pt x="159657" y="116114"/>
                    </a:lnTo>
                    <a:lnTo>
                      <a:pt x="174171" y="58057"/>
                    </a:lnTo>
                    <a:lnTo>
                      <a:pt x="87085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Freeform 125"/>
              <p:cNvSpPr/>
              <p:nvPr/>
            </p:nvSpPr>
            <p:spPr>
              <a:xfrm>
                <a:off x="5710762" y="2748465"/>
                <a:ext cx="130628" cy="113210"/>
              </a:xfrm>
              <a:custGeom>
                <a:avLst/>
                <a:gdLst>
                  <a:gd name="connsiteX0" fmla="*/ 174172 w 217715"/>
                  <a:gd name="connsiteY0" fmla="*/ 0 h 188685"/>
                  <a:gd name="connsiteX1" fmla="*/ 0 w 217715"/>
                  <a:gd name="connsiteY1" fmla="*/ 0 h 188685"/>
                  <a:gd name="connsiteX2" fmla="*/ 0 w 217715"/>
                  <a:gd name="connsiteY2" fmla="*/ 87085 h 188685"/>
                  <a:gd name="connsiteX3" fmla="*/ 0 w 217715"/>
                  <a:gd name="connsiteY3" fmla="*/ 87085 h 188685"/>
                  <a:gd name="connsiteX4" fmla="*/ 101600 w 217715"/>
                  <a:gd name="connsiteY4" fmla="*/ 188685 h 188685"/>
                  <a:gd name="connsiteX5" fmla="*/ 217715 w 217715"/>
                  <a:gd name="connsiteY5" fmla="*/ 87085 h 188685"/>
                  <a:gd name="connsiteX6" fmla="*/ 174172 w 217715"/>
                  <a:gd name="connsiteY6" fmla="*/ 0 h 1886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7715" h="188685">
                    <a:moveTo>
                      <a:pt x="174172" y="0"/>
                    </a:moveTo>
                    <a:lnTo>
                      <a:pt x="0" y="0"/>
                    </a:lnTo>
                    <a:lnTo>
                      <a:pt x="0" y="87085"/>
                    </a:lnTo>
                    <a:lnTo>
                      <a:pt x="0" y="87085"/>
                    </a:lnTo>
                    <a:lnTo>
                      <a:pt x="101600" y="188685"/>
                    </a:lnTo>
                    <a:lnTo>
                      <a:pt x="217715" y="87085"/>
                    </a:lnTo>
                    <a:lnTo>
                      <a:pt x="174172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Freeform 126"/>
              <p:cNvSpPr/>
              <p:nvPr/>
            </p:nvSpPr>
            <p:spPr>
              <a:xfrm>
                <a:off x="2524502" y="2710758"/>
                <a:ext cx="130628" cy="113210"/>
              </a:xfrm>
              <a:custGeom>
                <a:avLst/>
                <a:gdLst>
                  <a:gd name="connsiteX0" fmla="*/ 174172 w 217715"/>
                  <a:gd name="connsiteY0" fmla="*/ 0 h 188685"/>
                  <a:gd name="connsiteX1" fmla="*/ 0 w 217715"/>
                  <a:gd name="connsiteY1" fmla="*/ 0 h 188685"/>
                  <a:gd name="connsiteX2" fmla="*/ 0 w 217715"/>
                  <a:gd name="connsiteY2" fmla="*/ 87085 h 188685"/>
                  <a:gd name="connsiteX3" fmla="*/ 0 w 217715"/>
                  <a:gd name="connsiteY3" fmla="*/ 87085 h 188685"/>
                  <a:gd name="connsiteX4" fmla="*/ 101600 w 217715"/>
                  <a:gd name="connsiteY4" fmla="*/ 188685 h 188685"/>
                  <a:gd name="connsiteX5" fmla="*/ 217715 w 217715"/>
                  <a:gd name="connsiteY5" fmla="*/ 87085 h 188685"/>
                  <a:gd name="connsiteX6" fmla="*/ 174172 w 217715"/>
                  <a:gd name="connsiteY6" fmla="*/ 0 h 1886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7715" h="188685">
                    <a:moveTo>
                      <a:pt x="174172" y="0"/>
                    </a:moveTo>
                    <a:lnTo>
                      <a:pt x="0" y="0"/>
                    </a:lnTo>
                    <a:lnTo>
                      <a:pt x="0" y="87085"/>
                    </a:lnTo>
                    <a:lnTo>
                      <a:pt x="0" y="87085"/>
                    </a:lnTo>
                    <a:lnTo>
                      <a:pt x="101600" y="188685"/>
                    </a:lnTo>
                    <a:lnTo>
                      <a:pt x="217715" y="87085"/>
                    </a:lnTo>
                    <a:lnTo>
                      <a:pt x="174172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Freeform 127"/>
              <p:cNvSpPr/>
              <p:nvPr/>
            </p:nvSpPr>
            <p:spPr>
              <a:xfrm>
                <a:off x="5893546" y="2732801"/>
                <a:ext cx="145143" cy="130629"/>
              </a:xfrm>
              <a:custGeom>
                <a:avLst/>
                <a:gdLst>
                  <a:gd name="connsiteX0" fmla="*/ 58057 w 174171"/>
                  <a:gd name="connsiteY0" fmla="*/ 0 h 246743"/>
                  <a:gd name="connsiteX1" fmla="*/ 0 w 174171"/>
                  <a:gd name="connsiteY1" fmla="*/ 87086 h 246743"/>
                  <a:gd name="connsiteX2" fmla="*/ 29028 w 174171"/>
                  <a:gd name="connsiteY2" fmla="*/ 246743 h 246743"/>
                  <a:gd name="connsiteX3" fmla="*/ 116114 w 174171"/>
                  <a:gd name="connsiteY3" fmla="*/ 217714 h 246743"/>
                  <a:gd name="connsiteX4" fmla="*/ 174171 w 174171"/>
                  <a:gd name="connsiteY4" fmla="*/ 130628 h 246743"/>
                  <a:gd name="connsiteX5" fmla="*/ 58057 w 174171"/>
                  <a:gd name="connsiteY5" fmla="*/ 0 h 2467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4171" h="246743">
                    <a:moveTo>
                      <a:pt x="58057" y="0"/>
                    </a:moveTo>
                    <a:lnTo>
                      <a:pt x="0" y="87086"/>
                    </a:lnTo>
                    <a:lnTo>
                      <a:pt x="29028" y="246743"/>
                    </a:lnTo>
                    <a:lnTo>
                      <a:pt x="116114" y="217714"/>
                    </a:lnTo>
                    <a:lnTo>
                      <a:pt x="174171" y="130628"/>
                    </a:lnTo>
                    <a:lnTo>
                      <a:pt x="58057" y="0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Freeform 128"/>
              <p:cNvSpPr/>
              <p:nvPr/>
            </p:nvSpPr>
            <p:spPr>
              <a:xfrm flipV="1">
                <a:off x="4942399" y="2643243"/>
                <a:ext cx="217715" cy="188685"/>
              </a:xfrm>
              <a:custGeom>
                <a:avLst/>
                <a:gdLst>
                  <a:gd name="connsiteX0" fmla="*/ 174172 w 217715"/>
                  <a:gd name="connsiteY0" fmla="*/ 0 h 188685"/>
                  <a:gd name="connsiteX1" fmla="*/ 0 w 217715"/>
                  <a:gd name="connsiteY1" fmla="*/ 0 h 188685"/>
                  <a:gd name="connsiteX2" fmla="*/ 0 w 217715"/>
                  <a:gd name="connsiteY2" fmla="*/ 87085 h 188685"/>
                  <a:gd name="connsiteX3" fmla="*/ 0 w 217715"/>
                  <a:gd name="connsiteY3" fmla="*/ 87085 h 188685"/>
                  <a:gd name="connsiteX4" fmla="*/ 101600 w 217715"/>
                  <a:gd name="connsiteY4" fmla="*/ 188685 h 188685"/>
                  <a:gd name="connsiteX5" fmla="*/ 217715 w 217715"/>
                  <a:gd name="connsiteY5" fmla="*/ 87085 h 188685"/>
                  <a:gd name="connsiteX6" fmla="*/ 174172 w 217715"/>
                  <a:gd name="connsiteY6" fmla="*/ 0 h 1886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7715" h="188685">
                    <a:moveTo>
                      <a:pt x="174172" y="0"/>
                    </a:moveTo>
                    <a:lnTo>
                      <a:pt x="0" y="0"/>
                    </a:lnTo>
                    <a:lnTo>
                      <a:pt x="0" y="87085"/>
                    </a:lnTo>
                    <a:lnTo>
                      <a:pt x="0" y="87085"/>
                    </a:lnTo>
                    <a:lnTo>
                      <a:pt x="101600" y="188685"/>
                    </a:lnTo>
                    <a:lnTo>
                      <a:pt x="217715" y="87085"/>
                    </a:lnTo>
                    <a:lnTo>
                      <a:pt x="174172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Freeform 129"/>
              <p:cNvSpPr/>
              <p:nvPr/>
            </p:nvSpPr>
            <p:spPr>
              <a:xfrm>
                <a:off x="6329188" y="2675565"/>
                <a:ext cx="174171" cy="130628"/>
              </a:xfrm>
              <a:custGeom>
                <a:avLst/>
                <a:gdLst>
                  <a:gd name="connsiteX0" fmla="*/ 87085 w 174171"/>
                  <a:gd name="connsiteY0" fmla="*/ 0 h 130628"/>
                  <a:gd name="connsiteX1" fmla="*/ 0 w 174171"/>
                  <a:gd name="connsiteY1" fmla="*/ 101600 h 130628"/>
                  <a:gd name="connsiteX2" fmla="*/ 72571 w 174171"/>
                  <a:gd name="connsiteY2" fmla="*/ 130628 h 130628"/>
                  <a:gd name="connsiteX3" fmla="*/ 159657 w 174171"/>
                  <a:gd name="connsiteY3" fmla="*/ 116114 h 130628"/>
                  <a:gd name="connsiteX4" fmla="*/ 174171 w 174171"/>
                  <a:gd name="connsiteY4" fmla="*/ 58057 h 130628"/>
                  <a:gd name="connsiteX5" fmla="*/ 87085 w 174171"/>
                  <a:gd name="connsiteY5" fmla="*/ 0 h 130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4171" h="130628">
                    <a:moveTo>
                      <a:pt x="87085" y="0"/>
                    </a:moveTo>
                    <a:lnTo>
                      <a:pt x="0" y="101600"/>
                    </a:lnTo>
                    <a:lnTo>
                      <a:pt x="72571" y="130628"/>
                    </a:lnTo>
                    <a:lnTo>
                      <a:pt x="159657" y="116114"/>
                    </a:lnTo>
                    <a:lnTo>
                      <a:pt x="174171" y="58057"/>
                    </a:lnTo>
                    <a:lnTo>
                      <a:pt x="87085" y="0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1" name="Oval 1070"/>
              <p:cNvSpPr/>
              <p:nvPr/>
            </p:nvSpPr>
            <p:spPr>
              <a:xfrm>
                <a:off x="2549752" y="1301421"/>
                <a:ext cx="53748" cy="45719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2695802" y="1631950"/>
                <a:ext cx="45719" cy="4856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2" name="Freeform 1071"/>
              <p:cNvSpPr/>
              <p:nvPr/>
            </p:nvSpPr>
            <p:spPr>
              <a:xfrm>
                <a:off x="2538413" y="1371600"/>
                <a:ext cx="19326" cy="71437"/>
              </a:xfrm>
              <a:custGeom>
                <a:avLst/>
                <a:gdLst>
                  <a:gd name="connsiteX0" fmla="*/ 0 w 19326"/>
                  <a:gd name="connsiteY0" fmla="*/ 0 h 71437"/>
                  <a:gd name="connsiteX1" fmla="*/ 0 w 19326"/>
                  <a:gd name="connsiteY1" fmla="*/ 0 h 71437"/>
                  <a:gd name="connsiteX2" fmla="*/ 14288 w 19326"/>
                  <a:gd name="connsiteY2" fmla="*/ 38100 h 71437"/>
                  <a:gd name="connsiteX3" fmla="*/ 19050 w 19326"/>
                  <a:gd name="connsiteY3" fmla="*/ 52387 h 71437"/>
                  <a:gd name="connsiteX4" fmla="*/ 19050 w 19326"/>
                  <a:gd name="connsiteY4" fmla="*/ 61912 h 71437"/>
                  <a:gd name="connsiteX5" fmla="*/ 4763 w 19326"/>
                  <a:gd name="connsiteY5" fmla="*/ 71437 h 71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326" h="71437">
                    <a:moveTo>
                      <a:pt x="0" y="0"/>
                    </a:moveTo>
                    <a:lnTo>
                      <a:pt x="0" y="0"/>
                    </a:lnTo>
                    <a:cubicBezTo>
                      <a:pt x="4763" y="12700"/>
                      <a:pt x="9653" y="25353"/>
                      <a:pt x="14288" y="38100"/>
                    </a:cubicBezTo>
                    <a:cubicBezTo>
                      <a:pt x="16004" y="42818"/>
                      <a:pt x="18066" y="47465"/>
                      <a:pt x="19050" y="52387"/>
                    </a:cubicBezTo>
                    <a:cubicBezTo>
                      <a:pt x="19673" y="55500"/>
                      <a:pt x="19050" y="58737"/>
                      <a:pt x="19050" y="61912"/>
                    </a:cubicBezTo>
                    <a:lnTo>
                      <a:pt x="4763" y="71437"/>
                    </a:lnTo>
                  </a:path>
                </a:pathLst>
              </a:custGeom>
              <a:noFill/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5" name="Oval 164"/>
            <p:cNvSpPr/>
            <p:nvPr/>
          </p:nvSpPr>
          <p:spPr>
            <a:xfrm>
              <a:off x="4341929" y="1676097"/>
              <a:ext cx="53903" cy="4585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>
              <a:off x="4411641" y="1712738"/>
              <a:ext cx="52756" cy="55768"/>
            </a:xfrm>
            <a:custGeom>
              <a:avLst/>
              <a:gdLst>
                <a:gd name="connsiteX0" fmla="*/ 0 w 19326"/>
                <a:gd name="connsiteY0" fmla="*/ 0 h 71437"/>
                <a:gd name="connsiteX1" fmla="*/ 0 w 19326"/>
                <a:gd name="connsiteY1" fmla="*/ 0 h 71437"/>
                <a:gd name="connsiteX2" fmla="*/ 14288 w 19326"/>
                <a:gd name="connsiteY2" fmla="*/ 38100 h 71437"/>
                <a:gd name="connsiteX3" fmla="*/ 19050 w 19326"/>
                <a:gd name="connsiteY3" fmla="*/ 52387 h 71437"/>
                <a:gd name="connsiteX4" fmla="*/ 19050 w 19326"/>
                <a:gd name="connsiteY4" fmla="*/ 61912 h 71437"/>
                <a:gd name="connsiteX5" fmla="*/ 4763 w 19326"/>
                <a:gd name="connsiteY5" fmla="*/ 71437 h 71437"/>
                <a:gd name="connsiteX0" fmla="*/ 0 w 57367"/>
                <a:gd name="connsiteY0" fmla="*/ 0 h 71437"/>
                <a:gd name="connsiteX1" fmla="*/ 56985 w 57367"/>
                <a:gd name="connsiteY1" fmla="*/ 15829 h 71437"/>
                <a:gd name="connsiteX2" fmla="*/ 14288 w 57367"/>
                <a:gd name="connsiteY2" fmla="*/ 38100 h 71437"/>
                <a:gd name="connsiteX3" fmla="*/ 19050 w 57367"/>
                <a:gd name="connsiteY3" fmla="*/ 52387 h 71437"/>
                <a:gd name="connsiteX4" fmla="*/ 19050 w 57367"/>
                <a:gd name="connsiteY4" fmla="*/ 61912 h 71437"/>
                <a:gd name="connsiteX5" fmla="*/ 4763 w 57367"/>
                <a:gd name="connsiteY5" fmla="*/ 71437 h 71437"/>
                <a:gd name="connsiteX0" fmla="*/ 52222 w 52604"/>
                <a:gd name="connsiteY0" fmla="*/ 0 h 55608"/>
                <a:gd name="connsiteX1" fmla="*/ 9525 w 52604"/>
                <a:gd name="connsiteY1" fmla="*/ 22271 h 55608"/>
                <a:gd name="connsiteX2" fmla="*/ 14287 w 52604"/>
                <a:gd name="connsiteY2" fmla="*/ 36558 h 55608"/>
                <a:gd name="connsiteX3" fmla="*/ 14287 w 52604"/>
                <a:gd name="connsiteY3" fmla="*/ 46083 h 55608"/>
                <a:gd name="connsiteX4" fmla="*/ 0 w 52604"/>
                <a:gd name="connsiteY4" fmla="*/ 55608 h 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604" h="55608">
                  <a:moveTo>
                    <a:pt x="52222" y="0"/>
                  </a:moveTo>
                  <a:cubicBezTo>
                    <a:pt x="56985" y="12700"/>
                    <a:pt x="15848" y="16178"/>
                    <a:pt x="9525" y="22271"/>
                  </a:cubicBezTo>
                  <a:cubicBezTo>
                    <a:pt x="3203" y="28364"/>
                    <a:pt x="13303" y="31636"/>
                    <a:pt x="14287" y="36558"/>
                  </a:cubicBezTo>
                  <a:cubicBezTo>
                    <a:pt x="14910" y="39671"/>
                    <a:pt x="14287" y="42908"/>
                    <a:pt x="14287" y="46083"/>
                  </a:cubicBezTo>
                  <a:lnTo>
                    <a:pt x="0" y="55608"/>
                  </a:lnTo>
                </a:path>
              </a:pathLst>
            </a:cu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 flipV="1">
              <a:off x="4109983" y="2457456"/>
              <a:ext cx="52756" cy="55768"/>
            </a:xfrm>
            <a:custGeom>
              <a:avLst/>
              <a:gdLst>
                <a:gd name="connsiteX0" fmla="*/ 0 w 19326"/>
                <a:gd name="connsiteY0" fmla="*/ 0 h 71437"/>
                <a:gd name="connsiteX1" fmla="*/ 0 w 19326"/>
                <a:gd name="connsiteY1" fmla="*/ 0 h 71437"/>
                <a:gd name="connsiteX2" fmla="*/ 14288 w 19326"/>
                <a:gd name="connsiteY2" fmla="*/ 38100 h 71437"/>
                <a:gd name="connsiteX3" fmla="*/ 19050 w 19326"/>
                <a:gd name="connsiteY3" fmla="*/ 52387 h 71437"/>
                <a:gd name="connsiteX4" fmla="*/ 19050 w 19326"/>
                <a:gd name="connsiteY4" fmla="*/ 61912 h 71437"/>
                <a:gd name="connsiteX5" fmla="*/ 4763 w 19326"/>
                <a:gd name="connsiteY5" fmla="*/ 71437 h 71437"/>
                <a:gd name="connsiteX0" fmla="*/ 0 w 57367"/>
                <a:gd name="connsiteY0" fmla="*/ 0 h 71437"/>
                <a:gd name="connsiteX1" fmla="*/ 56985 w 57367"/>
                <a:gd name="connsiteY1" fmla="*/ 15829 h 71437"/>
                <a:gd name="connsiteX2" fmla="*/ 14288 w 57367"/>
                <a:gd name="connsiteY2" fmla="*/ 38100 h 71437"/>
                <a:gd name="connsiteX3" fmla="*/ 19050 w 57367"/>
                <a:gd name="connsiteY3" fmla="*/ 52387 h 71437"/>
                <a:gd name="connsiteX4" fmla="*/ 19050 w 57367"/>
                <a:gd name="connsiteY4" fmla="*/ 61912 h 71437"/>
                <a:gd name="connsiteX5" fmla="*/ 4763 w 57367"/>
                <a:gd name="connsiteY5" fmla="*/ 71437 h 71437"/>
                <a:gd name="connsiteX0" fmla="*/ 52222 w 52604"/>
                <a:gd name="connsiteY0" fmla="*/ 0 h 55608"/>
                <a:gd name="connsiteX1" fmla="*/ 9525 w 52604"/>
                <a:gd name="connsiteY1" fmla="*/ 22271 h 55608"/>
                <a:gd name="connsiteX2" fmla="*/ 14287 w 52604"/>
                <a:gd name="connsiteY2" fmla="*/ 36558 h 55608"/>
                <a:gd name="connsiteX3" fmla="*/ 14287 w 52604"/>
                <a:gd name="connsiteY3" fmla="*/ 46083 h 55608"/>
                <a:gd name="connsiteX4" fmla="*/ 0 w 52604"/>
                <a:gd name="connsiteY4" fmla="*/ 55608 h 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604" h="55608">
                  <a:moveTo>
                    <a:pt x="52222" y="0"/>
                  </a:moveTo>
                  <a:cubicBezTo>
                    <a:pt x="56985" y="12700"/>
                    <a:pt x="15848" y="16178"/>
                    <a:pt x="9525" y="22271"/>
                  </a:cubicBezTo>
                  <a:cubicBezTo>
                    <a:pt x="3203" y="28364"/>
                    <a:pt x="13303" y="31636"/>
                    <a:pt x="14287" y="36558"/>
                  </a:cubicBezTo>
                  <a:cubicBezTo>
                    <a:pt x="14910" y="39671"/>
                    <a:pt x="14287" y="42908"/>
                    <a:pt x="14287" y="46083"/>
                  </a:cubicBezTo>
                  <a:lnTo>
                    <a:pt x="0" y="55608"/>
                  </a:lnTo>
                </a:path>
              </a:pathLst>
            </a:cu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>
              <a:off x="5633401" y="1233038"/>
              <a:ext cx="53903" cy="4585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 flipH="1">
              <a:off x="5542858" y="1297959"/>
              <a:ext cx="52756" cy="55768"/>
            </a:xfrm>
            <a:custGeom>
              <a:avLst/>
              <a:gdLst>
                <a:gd name="connsiteX0" fmla="*/ 0 w 19326"/>
                <a:gd name="connsiteY0" fmla="*/ 0 h 71437"/>
                <a:gd name="connsiteX1" fmla="*/ 0 w 19326"/>
                <a:gd name="connsiteY1" fmla="*/ 0 h 71437"/>
                <a:gd name="connsiteX2" fmla="*/ 14288 w 19326"/>
                <a:gd name="connsiteY2" fmla="*/ 38100 h 71437"/>
                <a:gd name="connsiteX3" fmla="*/ 19050 w 19326"/>
                <a:gd name="connsiteY3" fmla="*/ 52387 h 71437"/>
                <a:gd name="connsiteX4" fmla="*/ 19050 w 19326"/>
                <a:gd name="connsiteY4" fmla="*/ 61912 h 71437"/>
                <a:gd name="connsiteX5" fmla="*/ 4763 w 19326"/>
                <a:gd name="connsiteY5" fmla="*/ 71437 h 71437"/>
                <a:gd name="connsiteX0" fmla="*/ 0 w 57367"/>
                <a:gd name="connsiteY0" fmla="*/ 0 h 71437"/>
                <a:gd name="connsiteX1" fmla="*/ 56985 w 57367"/>
                <a:gd name="connsiteY1" fmla="*/ 15829 h 71437"/>
                <a:gd name="connsiteX2" fmla="*/ 14288 w 57367"/>
                <a:gd name="connsiteY2" fmla="*/ 38100 h 71437"/>
                <a:gd name="connsiteX3" fmla="*/ 19050 w 57367"/>
                <a:gd name="connsiteY3" fmla="*/ 52387 h 71437"/>
                <a:gd name="connsiteX4" fmla="*/ 19050 w 57367"/>
                <a:gd name="connsiteY4" fmla="*/ 61912 h 71437"/>
                <a:gd name="connsiteX5" fmla="*/ 4763 w 57367"/>
                <a:gd name="connsiteY5" fmla="*/ 71437 h 71437"/>
                <a:gd name="connsiteX0" fmla="*/ 52222 w 52604"/>
                <a:gd name="connsiteY0" fmla="*/ 0 h 55608"/>
                <a:gd name="connsiteX1" fmla="*/ 9525 w 52604"/>
                <a:gd name="connsiteY1" fmla="*/ 22271 h 55608"/>
                <a:gd name="connsiteX2" fmla="*/ 14287 w 52604"/>
                <a:gd name="connsiteY2" fmla="*/ 36558 h 55608"/>
                <a:gd name="connsiteX3" fmla="*/ 14287 w 52604"/>
                <a:gd name="connsiteY3" fmla="*/ 46083 h 55608"/>
                <a:gd name="connsiteX4" fmla="*/ 0 w 52604"/>
                <a:gd name="connsiteY4" fmla="*/ 55608 h 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604" h="55608">
                  <a:moveTo>
                    <a:pt x="52222" y="0"/>
                  </a:moveTo>
                  <a:cubicBezTo>
                    <a:pt x="56985" y="12700"/>
                    <a:pt x="15848" y="16178"/>
                    <a:pt x="9525" y="22271"/>
                  </a:cubicBezTo>
                  <a:cubicBezTo>
                    <a:pt x="3203" y="28364"/>
                    <a:pt x="13303" y="31636"/>
                    <a:pt x="14287" y="36558"/>
                  </a:cubicBezTo>
                  <a:cubicBezTo>
                    <a:pt x="14910" y="39671"/>
                    <a:pt x="14287" y="42908"/>
                    <a:pt x="14287" y="46083"/>
                  </a:cubicBezTo>
                  <a:lnTo>
                    <a:pt x="0" y="55608"/>
                  </a:lnTo>
                </a:path>
              </a:pathLst>
            </a:cu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Freeform 169"/>
            <p:cNvSpPr/>
            <p:nvPr/>
          </p:nvSpPr>
          <p:spPr>
            <a:xfrm flipH="1">
              <a:off x="5721967" y="2334907"/>
              <a:ext cx="52756" cy="55768"/>
            </a:xfrm>
            <a:custGeom>
              <a:avLst/>
              <a:gdLst>
                <a:gd name="connsiteX0" fmla="*/ 0 w 19326"/>
                <a:gd name="connsiteY0" fmla="*/ 0 h 71437"/>
                <a:gd name="connsiteX1" fmla="*/ 0 w 19326"/>
                <a:gd name="connsiteY1" fmla="*/ 0 h 71437"/>
                <a:gd name="connsiteX2" fmla="*/ 14288 w 19326"/>
                <a:gd name="connsiteY2" fmla="*/ 38100 h 71437"/>
                <a:gd name="connsiteX3" fmla="*/ 19050 w 19326"/>
                <a:gd name="connsiteY3" fmla="*/ 52387 h 71437"/>
                <a:gd name="connsiteX4" fmla="*/ 19050 w 19326"/>
                <a:gd name="connsiteY4" fmla="*/ 61912 h 71437"/>
                <a:gd name="connsiteX5" fmla="*/ 4763 w 19326"/>
                <a:gd name="connsiteY5" fmla="*/ 71437 h 71437"/>
                <a:gd name="connsiteX0" fmla="*/ 0 w 57367"/>
                <a:gd name="connsiteY0" fmla="*/ 0 h 71437"/>
                <a:gd name="connsiteX1" fmla="*/ 56985 w 57367"/>
                <a:gd name="connsiteY1" fmla="*/ 15829 h 71437"/>
                <a:gd name="connsiteX2" fmla="*/ 14288 w 57367"/>
                <a:gd name="connsiteY2" fmla="*/ 38100 h 71437"/>
                <a:gd name="connsiteX3" fmla="*/ 19050 w 57367"/>
                <a:gd name="connsiteY3" fmla="*/ 52387 h 71437"/>
                <a:gd name="connsiteX4" fmla="*/ 19050 w 57367"/>
                <a:gd name="connsiteY4" fmla="*/ 61912 h 71437"/>
                <a:gd name="connsiteX5" fmla="*/ 4763 w 57367"/>
                <a:gd name="connsiteY5" fmla="*/ 71437 h 71437"/>
                <a:gd name="connsiteX0" fmla="*/ 52222 w 52604"/>
                <a:gd name="connsiteY0" fmla="*/ 0 h 55608"/>
                <a:gd name="connsiteX1" fmla="*/ 9525 w 52604"/>
                <a:gd name="connsiteY1" fmla="*/ 22271 h 55608"/>
                <a:gd name="connsiteX2" fmla="*/ 14287 w 52604"/>
                <a:gd name="connsiteY2" fmla="*/ 36558 h 55608"/>
                <a:gd name="connsiteX3" fmla="*/ 14287 w 52604"/>
                <a:gd name="connsiteY3" fmla="*/ 46083 h 55608"/>
                <a:gd name="connsiteX4" fmla="*/ 0 w 52604"/>
                <a:gd name="connsiteY4" fmla="*/ 55608 h 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604" h="55608">
                  <a:moveTo>
                    <a:pt x="52222" y="0"/>
                  </a:moveTo>
                  <a:cubicBezTo>
                    <a:pt x="56985" y="12700"/>
                    <a:pt x="15848" y="16178"/>
                    <a:pt x="9525" y="22271"/>
                  </a:cubicBezTo>
                  <a:cubicBezTo>
                    <a:pt x="3203" y="28364"/>
                    <a:pt x="13303" y="31636"/>
                    <a:pt x="14287" y="36558"/>
                  </a:cubicBezTo>
                  <a:cubicBezTo>
                    <a:pt x="14910" y="39671"/>
                    <a:pt x="14287" y="42908"/>
                    <a:pt x="14287" y="46083"/>
                  </a:cubicBezTo>
                  <a:lnTo>
                    <a:pt x="0" y="55608"/>
                  </a:lnTo>
                </a:path>
              </a:pathLst>
            </a:cu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/>
            <p:cNvSpPr/>
            <p:nvPr/>
          </p:nvSpPr>
          <p:spPr>
            <a:xfrm>
              <a:off x="3259409" y="2577929"/>
              <a:ext cx="36576" cy="2743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/>
            <p:cNvSpPr/>
            <p:nvPr/>
          </p:nvSpPr>
          <p:spPr>
            <a:xfrm>
              <a:off x="3209402" y="2527923"/>
              <a:ext cx="36576" cy="2743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Oval 172"/>
            <p:cNvSpPr/>
            <p:nvPr/>
          </p:nvSpPr>
          <p:spPr>
            <a:xfrm>
              <a:off x="4801933" y="1714035"/>
              <a:ext cx="36576" cy="2743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Oval 173"/>
            <p:cNvSpPr/>
            <p:nvPr/>
          </p:nvSpPr>
          <p:spPr>
            <a:xfrm>
              <a:off x="4523852" y="1813548"/>
              <a:ext cx="36576" cy="2743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5" name="Group 1084"/>
          <p:cNvGrpSpPr/>
          <p:nvPr/>
        </p:nvGrpSpPr>
        <p:grpSpPr>
          <a:xfrm>
            <a:off x="2145527" y="4795205"/>
            <a:ext cx="2861092" cy="1243061"/>
            <a:chOff x="2145527" y="4795205"/>
            <a:chExt cx="2861092" cy="1243061"/>
          </a:xfrm>
        </p:grpSpPr>
        <p:sp>
          <p:nvSpPr>
            <p:cNvPr id="141" name="Freeform 140"/>
            <p:cNvSpPr/>
            <p:nvPr/>
          </p:nvSpPr>
          <p:spPr>
            <a:xfrm>
              <a:off x="2145527" y="5156012"/>
              <a:ext cx="2861092" cy="882254"/>
            </a:xfrm>
            <a:custGeom>
              <a:avLst/>
              <a:gdLst>
                <a:gd name="connsiteX0" fmla="*/ 0 w 1349828"/>
                <a:gd name="connsiteY0" fmla="*/ 333829 h 508000"/>
                <a:gd name="connsiteX1" fmla="*/ 333828 w 1349828"/>
                <a:gd name="connsiteY1" fmla="*/ 246743 h 508000"/>
                <a:gd name="connsiteX2" fmla="*/ 420914 w 1349828"/>
                <a:gd name="connsiteY2" fmla="*/ 130629 h 508000"/>
                <a:gd name="connsiteX3" fmla="*/ 551543 w 1349828"/>
                <a:gd name="connsiteY3" fmla="*/ 145143 h 508000"/>
                <a:gd name="connsiteX4" fmla="*/ 667657 w 1349828"/>
                <a:gd name="connsiteY4" fmla="*/ 0 h 508000"/>
                <a:gd name="connsiteX5" fmla="*/ 870857 w 1349828"/>
                <a:gd name="connsiteY5" fmla="*/ 101600 h 508000"/>
                <a:gd name="connsiteX6" fmla="*/ 1175657 w 1349828"/>
                <a:gd name="connsiteY6" fmla="*/ 87086 h 508000"/>
                <a:gd name="connsiteX7" fmla="*/ 1349828 w 1349828"/>
                <a:gd name="connsiteY7" fmla="*/ 130629 h 508000"/>
                <a:gd name="connsiteX8" fmla="*/ 1219200 w 1349828"/>
                <a:gd name="connsiteY8" fmla="*/ 232229 h 508000"/>
                <a:gd name="connsiteX9" fmla="*/ 1103085 w 1349828"/>
                <a:gd name="connsiteY9" fmla="*/ 362857 h 508000"/>
                <a:gd name="connsiteX10" fmla="*/ 899885 w 1349828"/>
                <a:gd name="connsiteY10" fmla="*/ 333829 h 508000"/>
                <a:gd name="connsiteX11" fmla="*/ 783771 w 1349828"/>
                <a:gd name="connsiteY11" fmla="*/ 406400 h 508000"/>
                <a:gd name="connsiteX12" fmla="*/ 580571 w 1349828"/>
                <a:gd name="connsiteY12" fmla="*/ 508000 h 508000"/>
                <a:gd name="connsiteX13" fmla="*/ 377371 w 1349828"/>
                <a:gd name="connsiteY13" fmla="*/ 449943 h 508000"/>
                <a:gd name="connsiteX14" fmla="*/ 116114 w 1349828"/>
                <a:gd name="connsiteY14" fmla="*/ 406400 h 508000"/>
                <a:gd name="connsiteX15" fmla="*/ 0 w 1349828"/>
                <a:gd name="connsiteY15" fmla="*/ 333829 h 508000"/>
                <a:gd name="connsiteX0" fmla="*/ 0 w 1349828"/>
                <a:gd name="connsiteY0" fmla="*/ 283209 h 457380"/>
                <a:gd name="connsiteX1" fmla="*/ 333828 w 1349828"/>
                <a:gd name="connsiteY1" fmla="*/ 196123 h 457380"/>
                <a:gd name="connsiteX2" fmla="*/ 420914 w 1349828"/>
                <a:gd name="connsiteY2" fmla="*/ 80009 h 457380"/>
                <a:gd name="connsiteX3" fmla="*/ 551543 w 1349828"/>
                <a:gd name="connsiteY3" fmla="*/ 94523 h 457380"/>
                <a:gd name="connsiteX4" fmla="*/ 667657 w 1349828"/>
                <a:gd name="connsiteY4" fmla="*/ 0 h 457380"/>
                <a:gd name="connsiteX5" fmla="*/ 870857 w 1349828"/>
                <a:gd name="connsiteY5" fmla="*/ 50980 h 457380"/>
                <a:gd name="connsiteX6" fmla="*/ 1175657 w 1349828"/>
                <a:gd name="connsiteY6" fmla="*/ 36466 h 457380"/>
                <a:gd name="connsiteX7" fmla="*/ 1349828 w 1349828"/>
                <a:gd name="connsiteY7" fmla="*/ 80009 h 457380"/>
                <a:gd name="connsiteX8" fmla="*/ 1219200 w 1349828"/>
                <a:gd name="connsiteY8" fmla="*/ 181609 h 457380"/>
                <a:gd name="connsiteX9" fmla="*/ 1103085 w 1349828"/>
                <a:gd name="connsiteY9" fmla="*/ 312237 h 457380"/>
                <a:gd name="connsiteX10" fmla="*/ 899885 w 1349828"/>
                <a:gd name="connsiteY10" fmla="*/ 283209 h 457380"/>
                <a:gd name="connsiteX11" fmla="*/ 783771 w 1349828"/>
                <a:gd name="connsiteY11" fmla="*/ 355780 h 457380"/>
                <a:gd name="connsiteX12" fmla="*/ 580571 w 1349828"/>
                <a:gd name="connsiteY12" fmla="*/ 457380 h 457380"/>
                <a:gd name="connsiteX13" fmla="*/ 377371 w 1349828"/>
                <a:gd name="connsiteY13" fmla="*/ 399323 h 457380"/>
                <a:gd name="connsiteX14" fmla="*/ 116114 w 1349828"/>
                <a:gd name="connsiteY14" fmla="*/ 355780 h 457380"/>
                <a:gd name="connsiteX15" fmla="*/ 0 w 1349828"/>
                <a:gd name="connsiteY15" fmla="*/ 283209 h 457380"/>
                <a:gd name="connsiteX0" fmla="*/ 0 w 1349828"/>
                <a:gd name="connsiteY0" fmla="*/ 283209 h 457380"/>
                <a:gd name="connsiteX1" fmla="*/ 333828 w 1349828"/>
                <a:gd name="connsiteY1" fmla="*/ 196123 h 457380"/>
                <a:gd name="connsiteX2" fmla="*/ 420914 w 1349828"/>
                <a:gd name="connsiteY2" fmla="*/ 80009 h 457380"/>
                <a:gd name="connsiteX3" fmla="*/ 551543 w 1349828"/>
                <a:gd name="connsiteY3" fmla="*/ 94523 h 457380"/>
                <a:gd name="connsiteX4" fmla="*/ 667657 w 1349828"/>
                <a:gd name="connsiteY4" fmla="*/ 0 h 457380"/>
                <a:gd name="connsiteX5" fmla="*/ 870857 w 1349828"/>
                <a:gd name="connsiteY5" fmla="*/ 50980 h 457380"/>
                <a:gd name="connsiteX6" fmla="*/ 1175657 w 1349828"/>
                <a:gd name="connsiteY6" fmla="*/ 36466 h 457380"/>
                <a:gd name="connsiteX7" fmla="*/ 1349828 w 1349828"/>
                <a:gd name="connsiteY7" fmla="*/ 80009 h 457380"/>
                <a:gd name="connsiteX8" fmla="*/ 1219200 w 1349828"/>
                <a:gd name="connsiteY8" fmla="*/ 181609 h 457380"/>
                <a:gd name="connsiteX9" fmla="*/ 1103085 w 1349828"/>
                <a:gd name="connsiteY9" fmla="*/ 312237 h 457380"/>
                <a:gd name="connsiteX10" fmla="*/ 899885 w 1349828"/>
                <a:gd name="connsiteY10" fmla="*/ 283209 h 457380"/>
                <a:gd name="connsiteX11" fmla="*/ 812697 w 1349828"/>
                <a:gd name="connsiteY11" fmla="*/ 449789 h 457380"/>
                <a:gd name="connsiteX12" fmla="*/ 580571 w 1349828"/>
                <a:gd name="connsiteY12" fmla="*/ 457380 h 457380"/>
                <a:gd name="connsiteX13" fmla="*/ 377371 w 1349828"/>
                <a:gd name="connsiteY13" fmla="*/ 399323 h 457380"/>
                <a:gd name="connsiteX14" fmla="*/ 116114 w 1349828"/>
                <a:gd name="connsiteY14" fmla="*/ 355780 h 457380"/>
                <a:gd name="connsiteX15" fmla="*/ 0 w 1349828"/>
                <a:gd name="connsiteY15" fmla="*/ 283209 h 457380"/>
                <a:gd name="connsiteX0" fmla="*/ 0 w 1349828"/>
                <a:gd name="connsiteY0" fmla="*/ 283209 h 457380"/>
                <a:gd name="connsiteX1" fmla="*/ 333828 w 1349828"/>
                <a:gd name="connsiteY1" fmla="*/ 196123 h 457380"/>
                <a:gd name="connsiteX2" fmla="*/ 420914 w 1349828"/>
                <a:gd name="connsiteY2" fmla="*/ 80009 h 457380"/>
                <a:gd name="connsiteX3" fmla="*/ 551543 w 1349828"/>
                <a:gd name="connsiteY3" fmla="*/ 94523 h 457380"/>
                <a:gd name="connsiteX4" fmla="*/ 667657 w 1349828"/>
                <a:gd name="connsiteY4" fmla="*/ 0 h 457380"/>
                <a:gd name="connsiteX5" fmla="*/ 870857 w 1349828"/>
                <a:gd name="connsiteY5" fmla="*/ 50980 h 457380"/>
                <a:gd name="connsiteX6" fmla="*/ 1175657 w 1349828"/>
                <a:gd name="connsiteY6" fmla="*/ 36466 h 457380"/>
                <a:gd name="connsiteX7" fmla="*/ 1349828 w 1349828"/>
                <a:gd name="connsiteY7" fmla="*/ 80009 h 457380"/>
                <a:gd name="connsiteX8" fmla="*/ 1219200 w 1349828"/>
                <a:gd name="connsiteY8" fmla="*/ 181609 h 457380"/>
                <a:gd name="connsiteX9" fmla="*/ 1103085 w 1349828"/>
                <a:gd name="connsiteY9" fmla="*/ 312237 h 457380"/>
                <a:gd name="connsiteX10" fmla="*/ 943274 w 1349828"/>
                <a:gd name="connsiteY10" fmla="*/ 355523 h 457380"/>
                <a:gd name="connsiteX11" fmla="*/ 812697 w 1349828"/>
                <a:gd name="connsiteY11" fmla="*/ 449789 h 457380"/>
                <a:gd name="connsiteX12" fmla="*/ 580571 w 1349828"/>
                <a:gd name="connsiteY12" fmla="*/ 457380 h 457380"/>
                <a:gd name="connsiteX13" fmla="*/ 377371 w 1349828"/>
                <a:gd name="connsiteY13" fmla="*/ 399323 h 457380"/>
                <a:gd name="connsiteX14" fmla="*/ 116114 w 1349828"/>
                <a:gd name="connsiteY14" fmla="*/ 355780 h 457380"/>
                <a:gd name="connsiteX15" fmla="*/ 0 w 1349828"/>
                <a:gd name="connsiteY15" fmla="*/ 283209 h 457380"/>
                <a:gd name="connsiteX0" fmla="*/ 0 w 1349828"/>
                <a:gd name="connsiteY0" fmla="*/ 283209 h 457380"/>
                <a:gd name="connsiteX1" fmla="*/ 58435 w 1349828"/>
                <a:gd name="connsiteY1" fmla="*/ 209711 h 457380"/>
                <a:gd name="connsiteX2" fmla="*/ 333828 w 1349828"/>
                <a:gd name="connsiteY2" fmla="*/ 196123 h 457380"/>
                <a:gd name="connsiteX3" fmla="*/ 420914 w 1349828"/>
                <a:gd name="connsiteY3" fmla="*/ 80009 h 457380"/>
                <a:gd name="connsiteX4" fmla="*/ 551543 w 1349828"/>
                <a:gd name="connsiteY4" fmla="*/ 94523 h 457380"/>
                <a:gd name="connsiteX5" fmla="*/ 667657 w 1349828"/>
                <a:gd name="connsiteY5" fmla="*/ 0 h 457380"/>
                <a:gd name="connsiteX6" fmla="*/ 870857 w 1349828"/>
                <a:gd name="connsiteY6" fmla="*/ 50980 h 457380"/>
                <a:gd name="connsiteX7" fmla="*/ 1175657 w 1349828"/>
                <a:gd name="connsiteY7" fmla="*/ 36466 h 457380"/>
                <a:gd name="connsiteX8" fmla="*/ 1349828 w 1349828"/>
                <a:gd name="connsiteY8" fmla="*/ 80009 h 457380"/>
                <a:gd name="connsiteX9" fmla="*/ 1219200 w 1349828"/>
                <a:gd name="connsiteY9" fmla="*/ 181609 h 457380"/>
                <a:gd name="connsiteX10" fmla="*/ 1103085 w 1349828"/>
                <a:gd name="connsiteY10" fmla="*/ 312237 h 457380"/>
                <a:gd name="connsiteX11" fmla="*/ 943274 w 1349828"/>
                <a:gd name="connsiteY11" fmla="*/ 355523 h 457380"/>
                <a:gd name="connsiteX12" fmla="*/ 812697 w 1349828"/>
                <a:gd name="connsiteY12" fmla="*/ 449789 h 457380"/>
                <a:gd name="connsiteX13" fmla="*/ 580571 w 1349828"/>
                <a:gd name="connsiteY13" fmla="*/ 457380 h 457380"/>
                <a:gd name="connsiteX14" fmla="*/ 377371 w 1349828"/>
                <a:gd name="connsiteY14" fmla="*/ 399323 h 457380"/>
                <a:gd name="connsiteX15" fmla="*/ 116114 w 1349828"/>
                <a:gd name="connsiteY15" fmla="*/ 355780 h 457380"/>
                <a:gd name="connsiteX16" fmla="*/ 0 w 1349828"/>
                <a:gd name="connsiteY16" fmla="*/ 283209 h 457380"/>
                <a:gd name="connsiteX0" fmla="*/ 0 w 1349828"/>
                <a:gd name="connsiteY0" fmla="*/ 283209 h 457380"/>
                <a:gd name="connsiteX1" fmla="*/ 58435 w 1349828"/>
                <a:gd name="connsiteY1" fmla="*/ 209711 h 457380"/>
                <a:gd name="connsiteX2" fmla="*/ 290439 w 1349828"/>
                <a:gd name="connsiteY2" fmla="*/ 145503 h 457380"/>
                <a:gd name="connsiteX3" fmla="*/ 420914 w 1349828"/>
                <a:gd name="connsiteY3" fmla="*/ 80009 h 457380"/>
                <a:gd name="connsiteX4" fmla="*/ 551543 w 1349828"/>
                <a:gd name="connsiteY4" fmla="*/ 94523 h 457380"/>
                <a:gd name="connsiteX5" fmla="*/ 667657 w 1349828"/>
                <a:gd name="connsiteY5" fmla="*/ 0 h 457380"/>
                <a:gd name="connsiteX6" fmla="*/ 870857 w 1349828"/>
                <a:gd name="connsiteY6" fmla="*/ 50980 h 457380"/>
                <a:gd name="connsiteX7" fmla="*/ 1175657 w 1349828"/>
                <a:gd name="connsiteY7" fmla="*/ 36466 h 457380"/>
                <a:gd name="connsiteX8" fmla="*/ 1349828 w 1349828"/>
                <a:gd name="connsiteY8" fmla="*/ 80009 h 457380"/>
                <a:gd name="connsiteX9" fmla="*/ 1219200 w 1349828"/>
                <a:gd name="connsiteY9" fmla="*/ 181609 h 457380"/>
                <a:gd name="connsiteX10" fmla="*/ 1103085 w 1349828"/>
                <a:gd name="connsiteY10" fmla="*/ 312237 h 457380"/>
                <a:gd name="connsiteX11" fmla="*/ 943274 w 1349828"/>
                <a:gd name="connsiteY11" fmla="*/ 355523 h 457380"/>
                <a:gd name="connsiteX12" fmla="*/ 812697 w 1349828"/>
                <a:gd name="connsiteY12" fmla="*/ 449789 h 457380"/>
                <a:gd name="connsiteX13" fmla="*/ 580571 w 1349828"/>
                <a:gd name="connsiteY13" fmla="*/ 457380 h 457380"/>
                <a:gd name="connsiteX14" fmla="*/ 377371 w 1349828"/>
                <a:gd name="connsiteY14" fmla="*/ 399323 h 457380"/>
                <a:gd name="connsiteX15" fmla="*/ 116114 w 1349828"/>
                <a:gd name="connsiteY15" fmla="*/ 355780 h 457380"/>
                <a:gd name="connsiteX16" fmla="*/ 0 w 1349828"/>
                <a:gd name="connsiteY16" fmla="*/ 283209 h 457380"/>
                <a:gd name="connsiteX0" fmla="*/ 0 w 1338264"/>
                <a:gd name="connsiteY0" fmla="*/ 283209 h 457380"/>
                <a:gd name="connsiteX1" fmla="*/ 58435 w 1338264"/>
                <a:gd name="connsiteY1" fmla="*/ 209711 h 457380"/>
                <a:gd name="connsiteX2" fmla="*/ 290439 w 1338264"/>
                <a:gd name="connsiteY2" fmla="*/ 145503 h 457380"/>
                <a:gd name="connsiteX3" fmla="*/ 420914 w 1338264"/>
                <a:gd name="connsiteY3" fmla="*/ 80009 h 457380"/>
                <a:gd name="connsiteX4" fmla="*/ 551543 w 1338264"/>
                <a:gd name="connsiteY4" fmla="*/ 94523 h 457380"/>
                <a:gd name="connsiteX5" fmla="*/ 667657 w 1338264"/>
                <a:gd name="connsiteY5" fmla="*/ 0 h 457380"/>
                <a:gd name="connsiteX6" fmla="*/ 870857 w 1338264"/>
                <a:gd name="connsiteY6" fmla="*/ 50980 h 457380"/>
                <a:gd name="connsiteX7" fmla="*/ 1175657 w 1338264"/>
                <a:gd name="connsiteY7" fmla="*/ 36466 h 457380"/>
                <a:gd name="connsiteX8" fmla="*/ 1338264 w 1338264"/>
                <a:gd name="connsiteY8" fmla="*/ 73584 h 457380"/>
                <a:gd name="connsiteX9" fmla="*/ 1219200 w 1338264"/>
                <a:gd name="connsiteY9" fmla="*/ 181609 h 457380"/>
                <a:gd name="connsiteX10" fmla="*/ 1103085 w 1338264"/>
                <a:gd name="connsiteY10" fmla="*/ 312237 h 457380"/>
                <a:gd name="connsiteX11" fmla="*/ 943274 w 1338264"/>
                <a:gd name="connsiteY11" fmla="*/ 355523 h 457380"/>
                <a:gd name="connsiteX12" fmla="*/ 812697 w 1338264"/>
                <a:gd name="connsiteY12" fmla="*/ 449789 h 457380"/>
                <a:gd name="connsiteX13" fmla="*/ 580571 w 1338264"/>
                <a:gd name="connsiteY13" fmla="*/ 457380 h 457380"/>
                <a:gd name="connsiteX14" fmla="*/ 377371 w 1338264"/>
                <a:gd name="connsiteY14" fmla="*/ 399323 h 457380"/>
                <a:gd name="connsiteX15" fmla="*/ 116114 w 1338264"/>
                <a:gd name="connsiteY15" fmla="*/ 355780 h 457380"/>
                <a:gd name="connsiteX16" fmla="*/ 0 w 1338264"/>
                <a:gd name="connsiteY16" fmla="*/ 283209 h 457380"/>
                <a:gd name="connsiteX0" fmla="*/ 0 w 1338264"/>
                <a:gd name="connsiteY0" fmla="*/ 283209 h 457380"/>
                <a:gd name="connsiteX1" fmla="*/ 58435 w 1338264"/>
                <a:gd name="connsiteY1" fmla="*/ 209711 h 457380"/>
                <a:gd name="connsiteX2" fmla="*/ 290439 w 1338264"/>
                <a:gd name="connsiteY2" fmla="*/ 145503 h 457380"/>
                <a:gd name="connsiteX3" fmla="*/ 420914 w 1338264"/>
                <a:gd name="connsiteY3" fmla="*/ 80009 h 457380"/>
                <a:gd name="connsiteX4" fmla="*/ 551543 w 1338264"/>
                <a:gd name="connsiteY4" fmla="*/ 94523 h 457380"/>
                <a:gd name="connsiteX5" fmla="*/ 667657 w 1338264"/>
                <a:gd name="connsiteY5" fmla="*/ 0 h 457380"/>
                <a:gd name="connsiteX6" fmla="*/ 870857 w 1338264"/>
                <a:gd name="connsiteY6" fmla="*/ 50980 h 457380"/>
                <a:gd name="connsiteX7" fmla="*/ 1175657 w 1338264"/>
                <a:gd name="connsiteY7" fmla="*/ 36466 h 457380"/>
                <a:gd name="connsiteX8" fmla="*/ 1338264 w 1338264"/>
                <a:gd name="connsiteY8" fmla="*/ 73584 h 457380"/>
                <a:gd name="connsiteX9" fmla="*/ 1219200 w 1338264"/>
                <a:gd name="connsiteY9" fmla="*/ 181609 h 457380"/>
                <a:gd name="connsiteX10" fmla="*/ 1103085 w 1338264"/>
                <a:gd name="connsiteY10" fmla="*/ 312237 h 457380"/>
                <a:gd name="connsiteX11" fmla="*/ 977539 w 1338264"/>
                <a:gd name="connsiteY11" fmla="*/ 369229 h 457380"/>
                <a:gd name="connsiteX12" fmla="*/ 812697 w 1338264"/>
                <a:gd name="connsiteY12" fmla="*/ 449789 h 457380"/>
                <a:gd name="connsiteX13" fmla="*/ 580571 w 1338264"/>
                <a:gd name="connsiteY13" fmla="*/ 457380 h 457380"/>
                <a:gd name="connsiteX14" fmla="*/ 377371 w 1338264"/>
                <a:gd name="connsiteY14" fmla="*/ 399323 h 457380"/>
                <a:gd name="connsiteX15" fmla="*/ 116114 w 1338264"/>
                <a:gd name="connsiteY15" fmla="*/ 355780 h 457380"/>
                <a:gd name="connsiteX16" fmla="*/ 0 w 1338264"/>
                <a:gd name="connsiteY16" fmla="*/ 283209 h 457380"/>
                <a:gd name="connsiteX0" fmla="*/ 0 w 1338264"/>
                <a:gd name="connsiteY0" fmla="*/ 283209 h 457380"/>
                <a:gd name="connsiteX1" fmla="*/ 58435 w 1338264"/>
                <a:gd name="connsiteY1" fmla="*/ 209711 h 457380"/>
                <a:gd name="connsiteX2" fmla="*/ 290439 w 1338264"/>
                <a:gd name="connsiteY2" fmla="*/ 145503 h 457380"/>
                <a:gd name="connsiteX3" fmla="*/ 420914 w 1338264"/>
                <a:gd name="connsiteY3" fmla="*/ 80009 h 457380"/>
                <a:gd name="connsiteX4" fmla="*/ 551543 w 1338264"/>
                <a:gd name="connsiteY4" fmla="*/ 94523 h 457380"/>
                <a:gd name="connsiteX5" fmla="*/ 667657 w 1338264"/>
                <a:gd name="connsiteY5" fmla="*/ 0 h 457380"/>
                <a:gd name="connsiteX6" fmla="*/ 870857 w 1338264"/>
                <a:gd name="connsiteY6" fmla="*/ 50980 h 457380"/>
                <a:gd name="connsiteX7" fmla="*/ 1175657 w 1338264"/>
                <a:gd name="connsiteY7" fmla="*/ 36466 h 457380"/>
                <a:gd name="connsiteX8" fmla="*/ 1338264 w 1338264"/>
                <a:gd name="connsiteY8" fmla="*/ 73584 h 457380"/>
                <a:gd name="connsiteX9" fmla="*/ 1219200 w 1338264"/>
                <a:gd name="connsiteY9" fmla="*/ 181609 h 457380"/>
                <a:gd name="connsiteX10" fmla="*/ 1240144 w 1338264"/>
                <a:gd name="connsiteY10" fmla="*/ 277972 h 457380"/>
                <a:gd name="connsiteX11" fmla="*/ 977539 w 1338264"/>
                <a:gd name="connsiteY11" fmla="*/ 369229 h 457380"/>
                <a:gd name="connsiteX12" fmla="*/ 812697 w 1338264"/>
                <a:gd name="connsiteY12" fmla="*/ 449789 h 457380"/>
                <a:gd name="connsiteX13" fmla="*/ 580571 w 1338264"/>
                <a:gd name="connsiteY13" fmla="*/ 457380 h 457380"/>
                <a:gd name="connsiteX14" fmla="*/ 377371 w 1338264"/>
                <a:gd name="connsiteY14" fmla="*/ 399323 h 457380"/>
                <a:gd name="connsiteX15" fmla="*/ 116114 w 1338264"/>
                <a:gd name="connsiteY15" fmla="*/ 355780 h 457380"/>
                <a:gd name="connsiteX16" fmla="*/ 0 w 1338264"/>
                <a:gd name="connsiteY16" fmla="*/ 283209 h 457380"/>
                <a:gd name="connsiteX0" fmla="*/ 0 w 1338264"/>
                <a:gd name="connsiteY0" fmla="*/ 283209 h 457380"/>
                <a:gd name="connsiteX1" fmla="*/ 58435 w 1338264"/>
                <a:gd name="connsiteY1" fmla="*/ 209711 h 457380"/>
                <a:gd name="connsiteX2" fmla="*/ 290439 w 1338264"/>
                <a:gd name="connsiteY2" fmla="*/ 145503 h 457380"/>
                <a:gd name="connsiteX3" fmla="*/ 420914 w 1338264"/>
                <a:gd name="connsiteY3" fmla="*/ 80009 h 457380"/>
                <a:gd name="connsiteX4" fmla="*/ 551543 w 1338264"/>
                <a:gd name="connsiteY4" fmla="*/ 94523 h 457380"/>
                <a:gd name="connsiteX5" fmla="*/ 667657 w 1338264"/>
                <a:gd name="connsiteY5" fmla="*/ 0 h 457380"/>
                <a:gd name="connsiteX6" fmla="*/ 870857 w 1338264"/>
                <a:gd name="connsiteY6" fmla="*/ 50980 h 457380"/>
                <a:gd name="connsiteX7" fmla="*/ 1175657 w 1338264"/>
                <a:gd name="connsiteY7" fmla="*/ 36466 h 457380"/>
                <a:gd name="connsiteX8" fmla="*/ 1338264 w 1338264"/>
                <a:gd name="connsiteY8" fmla="*/ 73584 h 457380"/>
                <a:gd name="connsiteX9" fmla="*/ 1240144 w 1338264"/>
                <a:gd name="connsiteY9" fmla="*/ 277972 h 457380"/>
                <a:gd name="connsiteX10" fmla="*/ 977539 w 1338264"/>
                <a:gd name="connsiteY10" fmla="*/ 369229 h 457380"/>
                <a:gd name="connsiteX11" fmla="*/ 812697 w 1338264"/>
                <a:gd name="connsiteY11" fmla="*/ 449789 h 457380"/>
                <a:gd name="connsiteX12" fmla="*/ 580571 w 1338264"/>
                <a:gd name="connsiteY12" fmla="*/ 457380 h 457380"/>
                <a:gd name="connsiteX13" fmla="*/ 377371 w 1338264"/>
                <a:gd name="connsiteY13" fmla="*/ 399323 h 457380"/>
                <a:gd name="connsiteX14" fmla="*/ 116114 w 1338264"/>
                <a:gd name="connsiteY14" fmla="*/ 355780 h 457380"/>
                <a:gd name="connsiteX15" fmla="*/ 0 w 1338264"/>
                <a:gd name="connsiteY15" fmla="*/ 283209 h 457380"/>
                <a:gd name="connsiteX0" fmla="*/ 0 w 1482176"/>
                <a:gd name="connsiteY0" fmla="*/ 283209 h 457380"/>
                <a:gd name="connsiteX1" fmla="*/ 58435 w 1482176"/>
                <a:gd name="connsiteY1" fmla="*/ 209711 h 457380"/>
                <a:gd name="connsiteX2" fmla="*/ 290439 w 1482176"/>
                <a:gd name="connsiteY2" fmla="*/ 145503 h 457380"/>
                <a:gd name="connsiteX3" fmla="*/ 420914 w 1482176"/>
                <a:gd name="connsiteY3" fmla="*/ 80009 h 457380"/>
                <a:gd name="connsiteX4" fmla="*/ 551543 w 1482176"/>
                <a:gd name="connsiteY4" fmla="*/ 94523 h 457380"/>
                <a:gd name="connsiteX5" fmla="*/ 667657 w 1482176"/>
                <a:gd name="connsiteY5" fmla="*/ 0 h 457380"/>
                <a:gd name="connsiteX6" fmla="*/ 870857 w 1482176"/>
                <a:gd name="connsiteY6" fmla="*/ 50980 h 457380"/>
                <a:gd name="connsiteX7" fmla="*/ 1175657 w 1482176"/>
                <a:gd name="connsiteY7" fmla="*/ 36466 h 457380"/>
                <a:gd name="connsiteX8" fmla="*/ 1482176 w 1482176"/>
                <a:gd name="connsiteY8" fmla="*/ 59878 h 457380"/>
                <a:gd name="connsiteX9" fmla="*/ 1240144 w 1482176"/>
                <a:gd name="connsiteY9" fmla="*/ 277972 h 457380"/>
                <a:gd name="connsiteX10" fmla="*/ 977539 w 1482176"/>
                <a:gd name="connsiteY10" fmla="*/ 369229 h 457380"/>
                <a:gd name="connsiteX11" fmla="*/ 812697 w 1482176"/>
                <a:gd name="connsiteY11" fmla="*/ 449789 h 457380"/>
                <a:gd name="connsiteX12" fmla="*/ 580571 w 1482176"/>
                <a:gd name="connsiteY12" fmla="*/ 457380 h 457380"/>
                <a:gd name="connsiteX13" fmla="*/ 377371 w 1482176"/>
                <a:gd name="connsiteY13" fmla="*/ 399323 h 457380"/>
                <a:gd name="connsiteX14" fmla="*/ 116114 w 1482176"/>
                <a:gd name="connsiteY14" fmla="*/ 355780 h 457380"/>
                <a:gd name="connsiteX15" fmla="*/ 0 w 1482176"/>
                <a:gd name="connsiteY15" fmla="*/ 283209 h 457380"/>
                <a:gd name="connsiteX0" fmla="*/ 0 w 1482176"/>
                <a:gd name="connsiteY0" fmla="*/ 283209 h 457380"/>
                <a:gd name="connsiteX1" fmla="*/ 24170 w 1482176"/>
                <a:gd name="connsiteY1" fmla="*/ 134329 h 457380"/>
                <a:gd name="connsiteX2" fmla="*/ 290439 w 1482176"/>
                <a:gd name="connsiteY2" fmla="*/ 145503 h 457380"/>
                <a:gd name="connsiteX3" fmla="*/ 420914 w 1482176"/>
                <a:gd name="connsiteY3" fmla="*/ 80009 h 457380"/>
                <a:gd name="connsiteX4" fmla="*/ 551543 w 1482176"/>
                <a:gd name="connsiteY4" fmla="*/ 94523 h 457380"/>
                <a:gd name="connsiteX5" fmla="*/ 667657 w 1482176"/>
                <a:gd name="connsiteY5" fmla="*/ 0 h 457380"/>
                <a:gd name="connsiteX6" fmla="*/ 870857 w 1482176"/>
                <a:gd name="connsiteY6" fmla="*/ 50980 h 457380"/>
                <a:gd name="connsiteX7" fmla="*/ 1175657 w 1482176"/>
                <a:gd name="connsiteY7" fmla="*/ 36466 h 457380"/>
                <a:gd name="connsiteX8" fmla="*/ 1482176 w 1482176"/>
                <a:gd name="connsiteY8" fmla="*/ 59878 h 457380"/>
                <a:gd name="connsiteX9" fmla="*/ 1240144 w 1482176"/>
                <a:gd name="connsiteY9" fmla="*/ 277972 h 457380"/>
                <a:gd name="connsiteX10" fmla="*/ 977539 w 1482176"/>
                <a:gd name="connsiteY10" fmla="*/ 369229 h 457380"/>
                <a:gd name="connsiteX11" fmla="*/ 812697 w 1482176"/>
                <a:gd name="connsiteY11" fmla="*/ 449789 h 457380"/>
                <a:gd name="connsiteX12" fmla="*/ 580571 w 1482176"/>
                <a:gd name="connsiteY12" fmla="*/ 457380 h 457380"/>
                <a:gd name="connsiteX13" fmla="*/ 377371 w 1482176"/>
                <a:gd name="connsiteY13" fmla="*/ 399323 h 457380"/>
                <a:gd name="connsiteX14" fmla="*/ 116114 w 1482176"/>
                <a:gd name="connsiteY14" fmla="*/ 355780 h 457380"/>
                <a:gd name="connsiteX15" fmla="*/ 0 w 1482176"/>
                <a:gd name="connsiteY15" fmla="*/ 283209 h 457380"/>
                <a:gd name="connsiteX0" fmla="*/ 0 w 1543853"/>
                <a:gd name="connsiteY0" fmla="*/ 262650 h 457380"/>
                <a:gd name="connsiteX1" fmla="*/ 85847 w 1543853"/>
                <a:gd name="connsiteY1" fmla="*/ 134329 h 457380"/>
                <a:gd name="connsiteX2" fmla="*/ 352116 w 1543853"/>
                <a:gd name="connsiteY2" fmla="*/ 145503 h 457380"/>
                <a:gd name="connsiteX3" fmla="*/ 482591 w 1543853"/>
                <a:gd name="connsiteY3" fmla="*/ 80009 h 457380"/>
                <a:gd name="connsiteX4" fmla="*/ 613220 w 1543853"/>
                <a:gd name="connsiteY4" fmla="*/ 94523 h 457380"/>
                <a:gd name="connsiteX5" fmla="*/ 729334 w 1543853"/>
                <a:gd name="connsiteY5" fmla="*/ 0 h 457380"/>
                <a:gd name="connsiteX6" fmla="*/ 932534 w 1543853"/>
                <a:gd name="connsiteY6" fmla="*/ 50980 h 457380"/>
                <a:gd name="connsiteX7" fmla="*/ 1237334 w 1543853"/>
                <a:gd name="connsiteY7" fmla="*/ 36466 h 457380"/>
                <a:gd name="connsiteX8" fmla="*/ 1543853 w 1543853"/>
                <a:gd name="connsiteY8" fmla="*/ 59878 h 457380"/>
                <a:gd name="connsiteX9" fmla="*/ 1301821 w 1543853"/>
                <a:gd name="connsiteY9" fmla="*/ 277972 h 457380"/>
                <a:gd name="connsiteX10" fmla="*/ 1039216 w 1543853"/>
                <a:gd name="connsiteY10" fmla="*/ 369229 h 457380"/>
                <a:gd name="connsiteX11" fmla="*/ 874374 w 1543853"/>
                <a:gd name="connsiteY11" fmla="*/ 449789 h 457380"/>
                <a:gd name="connsiteX12" fmla="*/ 642248 w 1543853"/>
                <a:gd name="connsiteY12" fmla="*/ 457380 h 457380"/>
                <a:gd name="connsiteX13" fmla="*/ 439048 w 1543853"/>
                <a:gd name="connsiteY13" fmla="*/ 399323 h 457380"/>
                <a:gd name="connsiteX14" fmla="*/ 177791 w 1543853"/>
                <a:gd name="connsiteY14" fmla="*/ 355780 h 457380"/>
                <a:gd name="connsiteX15" fmla="*/ 0 w 1543853"/>
                <a:gd name="connsiteY15" fmla="*/ 262650 h 457380"/>
                <a:gd name="connsiteX0" fmla="*/ 0 w 1543853"/>
                <a:gd name="connsiteY0" fmla="*/ 262650 h 457380"/>
                <a:gd name="connsiteX1" fmla="*/ 85847 w 1543853"/>
                <a:gd name="connsiteY1" fmla="*/ 134329 h 457380"/>
                <a:gd name="connsiteX2" fmla="*/ 352116 w 1543853"/>
                <a:gd name="connsiteY2" fmla="*/ 145503 h 457380"/>
                <a:gd name="connsiteX3" fmla="*/ 482591 w 1543853"/>
                <a:gd name="connsiteY3" fmla="*/ 80009 h 457380"/>
                <a:gd name="connsiteX4" fmla="*/ 613220 w 1543853"/>
                <a:gd name="connsiteY4" fmla="*/ 94523 h 457380"/>
                <a:gd name="connsiteX5" fmla="*/ 729334 w 1543853"/>
                <a:gd name="connsiteY5" fmla="*/ 0 h 457380"/>
                <a:gd name="connsiteX6" fmla="*/ 932534 w 1543853"/>
                <a:gd name="connsiteY6" fmla="*/ 50980 h 457380"/>
                <a:gd name="connsiteX7" fmla="*/ 1237334 w 1543853"/>
                <a:gd name="connsiteY7" fmla="*/ 36466 h 457380"/>
                <a:gd name="connsiteX8" fmla="*/ 1543853 w 1543853"/>
                <a:gd name="connsiteY8" fmla="*/ 59878 h 457380"/>
                <a:gd name="connsiteX9" fmla="*/ 1301821 w 1543853"/>
                <a:gd name="connsiteY9" fmla="*/ 277972 h 457380"/>
                <a:gd name="connsiteX10" fmla="*/ 1039216 w 1543853"/>
                <a:gd name="connsiteY10" fmla="*/ 369229 h 457380"/>
                <a:gd name="connsiteX11" fmla="*/ 874374 w 1543853"/>
                <a:gd name="connsiteY11" fmla="*/ 449789 h 457380"/>
                <a:gd name="connsiteX12" fmla="*/ 642248 w 1543853"/>
                <a:gd name="connsiteY12" fmla="*/ 457380 h 457380"/>
                <a:gd name="connsiteX13" fmla="*/ 445901 w 1543853"/>
                <a:gd name="connsiteY13" fmla="*/ 433588 h 457380"/>
                <a:gd name="connsiteX14" fmla="*/ 177791 w 1543853"/>
                <a:gd name="connsiteY14" fmla="*/ 355780 h 457380"/>
                <a:gd name="connsiteX15" fmla="*/ 0 w 1543853"/>
                <a:gd name="connsiteY15" fmla="*/ 262650 h 457380"/>
                <a:gd name="connsiteX0" fmla="*/ 0 w 1543853"/>
                <a:gd name="connsiteY0" fmla="*/ 262650 h 457380"/>
                <a:gd name="connsiteX1" fmla="*/ 85847 w 1543853"/>
                <a:gd name="connsiteY1" fmla="*/ 134329 h 457380"/>
                <a:gd name="connsiteX2" fmla="*/ 352116 w 1543853"/>
                <a:gd name="connsiteY2" fmla="*/ 145503 h 457380"/>
                <a:gd name="connsiteX3" fmla="*/ 482591 w 1543853"/>
                <a:gd name="connsiteY3" fmla="*/ 80009 h 457380"/>
                <a:gd name="connsiteX4" fmla="*/ 613220 w 1543853"/>
                <a:gd name="connsiteY4" fmla="*/ 94523 h 457380"/>
                <a:gd name="connsiteX5" fmla="*/ 729334 w 1543853"/>
                <a:gd name="connsiteY5" fmla="*/ 0 h 457380"/>
                <a:gd name="connsiteX6" fmla="*/ 932534 w 1543853"/>
                <a:gd name="connsiteY6" fmla="*/ 50980 h 457380"/>
                <a:gd name="connsiteX7" fmla="*/ 1237334 w 1543853"/>
                <a:gd name="connsiteY7" fmla="*/ 36466 h 457380"/>
                <a:gd name="connsiteX8" fmla="*/ 1543853 w 1543853"/>
                <a:gd name="connsiteY8" fmla="*/ 59878 h 457380"/>
                <a:gd name="connsiteX9" fmla="*/ 1301821 w 1543853"/>
                <a:gd name="connsiteY9" fmla="*/ 277972 h 457380"/>
                <a:gd name="connsiteX10" fmla="*/ 1039216 w 1543853"/>
                <a:gd name="connsiteY10" fmla="*/ 369229 h 457380"/>
                <a:gd name="connsiteX11" fmla="*/ 737315 w 1543853"/>
                <a:gd name="connsiteY11" fmla="*/ 408671 h 457380"/>
                <a:gd name="connsiteX12" fmla="*/ 642248 w 1543853"/>
                <a:gd name="connsiteY12" fmla="*/ 457380 h 457380"/>
                <a:gd name="connsiteX13" fmla="*/ 445901 w 1543853"/>
                <a:gd name="connsiteY13" fmla="*/ 433588 h 457380"/>
                <a:gd name="connsiteX14" fmla="*/ 177791 w 1543853"/>
                <a:gd name="connsiteY14" fmla="*/ 355780 h 457380"/>
                <a:gd name="connsiteX15" fmla="*/ 0 w 1543853"/>
                <a:gd name="connsiteY15" fmla="*/ 262650 h 457380"/>
                <a:gd name="connsiteX0" fmla="*/ 0 w 1543853"/>
                <a:gd name="connsiteY0" fmla="*/ 262650 h 472023"/>
                <a:gd name="connsiteX1" fmla="*/ 85847 w 1543853"/>
                <a:gd name="connsiteY1" fmla="*/ 134329 h 472023"/>
                <a:gd name="connsiteX2" fmla="*/ 352116 w 1543853"/>
                <a:gd name="connsiteY2" fmla="*/ 145503 h 472023"/>
                <a:gd name="connsiteX3" fmla="*/ 482591 w 1543853"/>
                <a:gd name="connsiteY3" fmla="*/ 80009 h 472023"/>
                <a:gd name="connsiteX4" fmla="*/ 613220 w 1543853"/>
                <a:gd name="connsiteY4" fmla="*/ 94523 h 472023"/>
                <a:gd name="connsiteX5" fmla="*/ 729334 w 1543853"/>
                <a:gd name="connsiteY5" fmla="*/ 0 h 472023"/>
                <a:gd name="connsiteX6" fmla="*/ 932534 w 1543853"/>
                <a:gd name="connsiteY6" fmla="*/ 50980 h 472023"/>
                <a:gd name="connsiteX7" fmla="*/ 1237334 w 1543853"/>
                <a:gd name="connsiteY7" fmla="*/ 36466 h 472023"/>
                <a:gd name="connsiteX8" fmla="*/ 1543853 w 1543853"/>
                <a:gd name="connsiteY8" fmla="*/ 59878 h 472023"/>
                <a:gd name="connsiteX9" fmla="*/ 1301821 w 1543853"/>
                <a:gd name="connsiteY9" fmla="*/ 277972 h 472023"/>
                <a:gd name="connsiteX10" fmla="*/ 963834 w 1543853"/>
                <a:gd name="connsiteY10" fmla="*/ 472023 h 472023"/>
                <a:gd name="connsiteX11" fmla="*/ 737315 w 1543853"/>
                <a:gd name="connsiteY11" fmla="*/ 408671 h 472023"/>
                <a:gd name="connsiteX12" fmla="*/ 642248 w 1543853"/>
                <a:gd name="connsiteY12" fmla="*/ 457380 h 472023"/>
                <a:gd name="connsiteX13" fmla="*/ 445901 w 1543853"/>
                <a:gd name="connsiteY13" fmla="*/ 433588 h 472023"/>
                <a:gd name="connsiteX14" fmla="*/ 177791 w 1543853"/>
                <a:gd name="connsiteY14" fmla="*/ 355780 h 472023"/>
                <a:gd name="connsiteX15" fmla="*/ 0 w 1543853"/>
                <a:gd name="connsiteY15" fmla="*/ 262650 h 472023"/>
                <a:gd name="connsiteX0" fmla="*/ 0 w 1543853"/>
                <a:gd name="connsiteY0" fmla="*/ 262650 h 472023"/>
                <a:gd name="connsiteX1" fmla="*/ 85847 w 1543853"/>
                <a:gd name="connsiteY1" fmla="*/ 134329 h 472023"/>
                <a:gd name="connsiteX2" fmla="*/ 352116 w 1543853"/>
                <a:gd name="connsiteY2" fmla="*/ 145503 h 472023"/>
                <a:gd name="connsiteX3" fmla="*/ 482591 w 1543853"/>
                <a:gd name="connsiteY3" fmla="*/ 80009 h 472023"/>
                <a:gd name="connsiteX4" fmla="*/ 613220 w 1543853"/>
                <a:gd name="connsiteY4" fmla="*/ 94523 h 472023"/>
                <a:gd name="connsiteX5" fmla="*/ 729334 w 1543853"/>
                <a:gd name="connsiteY5" fmla="*/ 0 h 472023"/>
                <a:gd name="connsiteX6" fmla="*/ 932534 w 1543853"/>
                <a:gd name="connsiteY6" fmla="*/ 50980 h 472023"/>
                <a:gd name="connsiteX7" fmla="*/ 1237334 w 1543853"/>
                <a:gd name="connsiteY7" fmla="*/ 36466 h 472023"/>
                <a:gd name="connsiteX8" fmla="*/ 1543853 w 1543853"/>
                <a:gd name="connsiteY8" fmla="*/ 59878 h 472023"/>
                <a:gd name="connsiteX9" fmla="*/ 1157909 w 1543853"/>
                <a:gd name="connsiteY9" fmla="*/ 339648 h 472023"/>
                <a:gd name="connsiteX10" fmla="*/ 963834 w 1543853"/>
                <a:gd name="connsiteY10" fmla="*/ 472023 h 472023"/>
                <a:gd name="connsiteX11" fmla="*/ 737315 w 1543853"/>
                <a:gd name="connsiteY11" fmla="*/ 408671 h 472023"/>
                <a:gd name="connsiteX12" fmla="*/ 642248 w 1543853"/>
                <a:gd name="connsiteY12" fmla="*/ 457380 h 472023"/>
                <a:gd name="connsiteX13" fmla="*/ 445901 w 1543853"/>
                <a:gd name="connsiteY13" fmla="*/ 433588 h 472023"/>
                <a:gd name="connsiteX14" fmla="*/ 177791 w 1543853"/>
                <a:gd name="connsiteY14" fmla="*/ 355780 h 472023"/>
                <a:gd name="connsiteX15" fmla="*/ 0 w 1543853"/>
                <a:gd name="connsiteY15" fmla="*/ 262650 h 472023"/>
                <a:gd name="connsiteX0" fmla="*/ 0 w 1543853"/>
                <a:gd name="connsiteY0" fmla="*/ 262650 h 472023"/>
                <a:gd name="connsiteX1" fmla="*/ 85847 w 1543853"/>
                <a:gd name="connsiteY1" fmla="*/ 134329 h 472023"/>
                <a:gd name="connsiteX2" fmla="*/ 352116 w 1543853"/>
                <a:gd name="connsiteY2" fmla="*/ 145503 h 472023"/>
                <a:gd name="connsiteX3" fmla="*/ 482591 w 1543853"/>
                <a:gd name="connsiteY3" fmla="*/ 80009 h 472023"/>
                <a:gd name="connsiteX4" fmla="*/ 613220 w 1543853"/>
                <a:gd name="connsiteY4" fmla="*/ 94523 h 472023"/>
                <a:gd name="connsiteX5" fmla="*/ 729334 w 1543853"/>
                <a:gd name="connsiteY5" fmla="*/ 0 h 472023"/>
                <a:gd name="connsiteX6" fmla="*/ 932534 w 1543853"/>
                <a:gd name="connsiteY6" fmla="*/ 50980 h 472023"/>
                <a:gd name="connsiteX7" fmla="*/ 1237334 w 1543853"/>
                <a:gd name="connsiteY7" fmla="*/ 36466 h 472023"/>
                <a:gd name="connsiteX8" fmla="*/ 1543853 w 1543853"/>
                <a:gd name="connsiteY8" fmla="*/ 59878 h 472023"/>
                <a:gd name="connsiteX9" fmla="*/ 1295626 w 1543853"/>
                <a:gd name="connsiteY9" fmla="*/ 297588 h 472023"/>
                <a:gd name="connsiteX10" fmla="*/ 1157909 w 1543853"/>
                <a:gd name="connsiteY10" fmla="*/ 339648 h 472023"/>
                <a:gd name="connsiteX11" fmla="*/ 963834 w 1543853"/>
                <a:gd name="connsiteY11" fmla="*/ 472023 h 472023"/>
                <a:gd name="connsiteX12" fmla="*/ 737315 w 1543853"/>
                <a:gd name="connsiteY12" fmla="*/ 408671 h 472023"/>
                <a:gd name="connsiteX13" fmla="*/ 642248 w 1543853"/>
                <a:gd name="connsiteY13" fmla="*/ 457380 h 472023"/>
                <a:gd name="connsiteX14" fmla="*/ 445901 w 1543853"/>
                <a:gd name="connsiteY14" fmla="*/ 433588 h 472023"/>
                <a:gd name="connsiteX15" fmla="*/ 177791 w 1543853"/>
                <a:gd name="connsiteY15" fmla="*/ 355780 h 472023"/>
                <a:gd name="connsiteX16" fmla="*/ 0 w 1543853"/>
                <a:gd name="connsiteY16" fmla="*/ 262650 h 472023"/>
                <a:gd name="connsiteX0" fmla="*/ 0 w 1543853"/>
                <a:gd name="connsiteY0" fmla="*/ 266693 h 476066"/>
                <a:gd name="connsiteX1" fmla="*/ 85847 w 1543853"/>
                <a:gd name="connsiteY1" fmla="*/ 138372 h 476066"/>
                <a:gd name="connsiteX2" fmla="*/ 352116 w 1543853"/>
                <a:gd name="connsiteY2" fmla="*/ 149546 h 476066"/>
                <a:gd name="connsiteX3" fmla="*/ 482591 w 1543853"/>
                <a:gd name="connsiteY3" fmla="*/ 84052 h 476066"/>
                <a:gd name="connsiteX4" fmla="*/ 613220 w 1543853"/>
                <a:gd name="connsiteY4" fmla="*/ 98566 h 476066"/>
                <a:gd name="connsiteX5" fmla="*/ 729334 w 1543853"/>
                <a:gd name="connsiteY5" fmla="*/ 4043 h 476066"/>
                <a:gd name="connsiteX6" fmla="*/ 932534 w 1543853"/>
                <a:gd name="connsiteY6" fmla="*/ 55023 h 476066"/>
                <a:gd name="connsiteX7" fmla="*/ 1237334 w 1543853"/>
                <a:gd name="connsiteY7" fmla="*/ 40509 h 476066"/>
                <a:gd name="connsiteX8" fmla="*/ 1473802 w 1543853"/>
                <a:gd name="connsiteY8" fmla="*/ 101 h 476066"/>
                <a:gd name="connsiteX9" fmla="*/ 1543853 w 1543853"/>
                <a:gd name="connsiteY9" fmla="*/ 63921 h 476066"/>
                <a:gd name="connsiteX10" fmla="*/ 1295626 w 1543853"/>
                <a:gd name="connsiteY10" fmla="*/ 301631 h 476066"/>
                <a:gd name="connsiteX11" fmla="*/ 1157909 w 1543853"/>
                <a:gd name="connsiteY11" fmla="*/ 343691 h 476066"/>
                <a:gd name="connsiteX12" fmla="*/ 963834 w 1543853"/>
                <a:gd name="connsiteY12" fmla="*/ 476066 h 476066"/>
                <a:gd name="connsiteX13" fmla="*/ 737315 w 1543853"/>
                <a:gd name="connsiteY13" fmla="*/ 412714 h 476066"/>
                <a:gd name="connsiteX14" fmla="*/ 642248 w 1543853"/>
                <a:gd name="connsiteY14" fmla="*/ 461423 h 476066"/>
                <a:gd name="connsiteX15" fmla="*/ 445901 w 1543853"/>
                <a:gd name="connsiteY15" fmla="*/ 437631 h 476066"/>
                <a:gd name="connsiteX16" fmla="*/ 177791 w 1543853"/>
                <a:gd name="connsiteY16" fmla="*/ 359823 h 476066"/>
                <a:gd name="connsiteX17" fmla="*/ 0 w 1543853"/>
                <a:gd name="connsiteY17" fmla="*/ 266693 h 476066"/>
                <a:gd name="connsiteX0" fmla="*/ 0 w 1543853"/>
                <a:gd name="connsiteY0" fmla="*/ 266693 h 476066"/>
                <a:gd name="connsiteX1" fmla="*/ 85847 w 1543853"/>
                <a:gd name="connsiteY1" fmla="*/ 138372 h 476066"/>
                <a:gd name="connsiteX2" fmla="*/ 352116 w 1543853"/>
                <a:gd name="connsiteY2" fmla="*/ 149546 h 476066"/>
                <a:gd name="connsiteX3" fmla="*/ 482591 w 1543853"/>
                <a:gd name="connsiteY3" fmla="*/ 84052 h 476066"/>
                <a:gd name="connsiteX4" fmla="*/ 613220 w 1543853"/>
                <a:gd name="connsiteY4" fmla="*/ 98566 h 476066"/>
                <a:gd name="connsiteX5" fmla="*/ 729334 w 1543853"/>
                <a:gd name="connsiteY5" fmla="*/ 4043 h 476066"/>
                <a:gd name="connsiteX6" fmla="*/ 932534 w 1543853"/>
                <a:gd name="connsiteY6" fmla="*/ 55023 h 476066"/>
                <a:gd name="connsiteX7" fmla="*/ 1237334 w 1543853"/>
                <a:gd name="connsiteY7" fmla="*/ 40509 h 476066"/>
                <a:gd name="connsiteX8" fmla="*/ 1473802 w 1543853"/>
                <a:gd name="connsiteY8" fmla="*/ 101 h 476066"/>
                <a:gd name="connsiteX9" fmla="*/ 1543853 w 1543853"/>
                <a:gd name="connsiteY9" fmla="*/ 63921 h 476066"/>
                <a:gd name="connsiteX10" fmla="*/ 1295626 w 1543853"/>
                <a:gd name="connsiteY10" fmla="*/ 301631 h 476066"/>
                <a:gd name="connsiteX11" fmla="*/ 1157909 w 1543853"/>
                <a:gd name="connsiteY11" fmla="*/ 343691 h 476066"/>
                <a:gd name="connsiteX12" fmla="*/ 963834 w 1543853"/>
                <a:gd name="connsiteY12" fmla="*/ 476066 h 476066"/>
                <a:gd name="connsiteX13" fmla="*/ 760811 w 1543853"/>
                <a:gd name="connsiteY13" fmla="*/ 444042 h 476066"/>
                <a:gd name="connsiteX14" fmla="*/ 642248 w 1543853"/>
                <a:gd name="connsiteY14" fmla="*/ 461423 h 476066"/>
                <a:gd name="connsiteX15" fmla="*/ 445901 w 1543853"/>
                <a:gd name="connsiteY15" fmla="*/ 437631 h 476066"/>
                <a:gd name="connsiteX16" fmla="*/ 177791 w 1543853"/>
                <a:gd name="connsiteY16" fmla="*/ 359823 h 476066"/>
                <a:gd name="connsiteX17" fmla="*/ 0 w 1543853"/>
                <a:gd name="connsiteY17" fmla="*/ 266693 h 47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43853" h="476066">
                  <a:moveTo>
                    <a:pt x="0" y="266693"/>
                  </a:moveTo>
                  <a:cubicBezTo>
                    <a:pt x="26710" y="254246"/>
                    <a:pt x="59137" y="150819"/>
                    <a:pt x="85847" y="138372"/>
                  </a:cubicBezTo>
                  <a:lnTo>
                    <a:pt x="352116" y="149546"/>
                  </a:lnTo>
                  <a:lnTo>
                    <a:pt x="482591" y="84052"/>
                  </a:lnTo>
                  <a:lnTo>
                    <a:pt x="613220" y="98566"/>
                  </a:lnTo>
                  <a:lnTo>
                    <a:pt x="729334" y="4043"/>
                  </a:lnTo>
                  <a:lnTo>
                    <a:pt x="932534" y="55023"/>
                  </a:lnTo>
                  <a:lnTo>
                    <a:pt x="1237334" y="40509"/>
                  </a:lnTo>
                  <a:cubicBezTo>
                    <a:pt x="1302451" y="43030"/>
                    <a:pt x="1408685" y="-2420"/>
                    <a:pt x="1473802" y="101"/>
                  </a:cubicBezTo>
                  <a:lnTo>
                    <a:pt x="1543853" y="63921"/>
                  </a:lnTo>
                  <a:cubicBezTo>
                    <a:pt x="1470248" y="118030"/>
                    <a:pt x="1369231" y="247522"/>
                    <a:pt x="1295626" y="301631"/>
                  </a:cubicBezTo>
                  <a:lnTo>
                    <a:pt x="1157909" y="343691"/>
                  </a:lnTo>
                  <a:lnTo>
                    <a:pt x="963834" y="476066"/>
                  </a:lnTo>
                  <a:lnTo>
                    <a:pt x="760811" y="444042"/>
                  </a:lnTo>
                  <a:lnTo>
                    <a:pt x="642248" y="461423"/>
                  </a:lnTo>
                  <a:lnTo>
                    <a:pt x="445901" y="437631"/>
                  </a:lnTo>
                  <a:lnTo>
                    <a:pt x="177791" y="359823"/>
                  </a:lnTo>
                  <a:lnTo>
                    <a:pt x="0" y="266693"/>
                  </a:lnTo>
                  <a:close/>
                </a:path>
              </a:pathLst>
            </a:cu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2678324" y="5457786"/>
              <a:ext cx="589870" cy="459695"/>
            </a:xfrm>
            <a:custGeom>
              <a:avLst/>
              <a:gdLst>
                <a:gd name="connsiteX0" fmla="*/ 0 w 566057"/>
                <a:gd name="connsiteY0" fmla="*/ 0 h 464457"/>
                <a:gd name="connsiteX1" fmla="*/ 58057 w 566057"/>
                <a:gd name="connsiteY1" fmla="*/ 362857 h 464457"/>
                <a:gd name="connsiteX2" fmla="*/ 566057 w 566057"/>
                <a:gd name="connsiteY2" fmla="*/ 464457 h 464457"/>
                <a:gd name="connsiteX3" fmla="*/ 566057 w 566057"/>
                <a:gd name="connsiteY3" fmla="*/ 72571 h 464457"/>
                <a:gd name="connsiteX4" fmla="*/ 0 w 566057"/>
                <a:gd name="connsiteY4" fmla="*/ 0 h 464457"/>
                <a:gd name="connsiteX0" fmla="*/ 0 w 566057"/>
                <a:gd name="connsiteY0" fmla="*/ 0 h 445407"/>
                <a:gd name="connsiteX1" fmla="*/ 58057 w 566057"/>
                <a:gd name="connsiteY1" fmla="*/ 362857 h 445407"/>
                <a:gd name="connsiteX2" fmla="*/ 520814 w 566057"/>
                <a:gd name="connsiteY2" fmla="*/ 445407 h 445407"/>
                <a:gd name="connsiteX3" fmla="*/ 566057 w 566057"/>
                <a:gd name="connsiteY3" fmla="*/ 72571 h 445407"/>
                <a:gd name="connsiteX4" fmla="*/ 0 w 566057"/>
                <a:gd name="connsiteY4" fmla="*/ 0 h 445407"/>
                <a:gd name="connsiteX0" fmla="*/ 0 w 566057"/>
                <a:gd name="connsiteY0" fmla="*/ 0 h 459695"/>
                <a:gd name="connsiteX1" fmla="*/ 58057 w 566057"/>
                <a:gd name="connsiteY1" fmla="*/ 362857 h 459695"/>
                <a:gd name="connsiteX2" fmla="*/ 520814 w 566057"/>
                <a:gd name="connsiteY2" fmla="*/ 459695 h 459695"/>
                <a:gd name="connsiteX3" fmla="*/ 566057 w 566057"/>
                <a:gd name="connsiteY3" fmla="*/ 72571 h 459695"/>
                <a:gd name="connsiteX4" fmla="*/ 0 w 566057"/>
                <a:gd name="connsiteY4" fmla="*/ 0 h 459695"/>
                <a:gd name="connsiteX0" fmla="*/ 0 w 589870"/>
                <a:gd name="connsiteY0" fmla="*/ 0 h 459695"/>
                <a:gd name="connsiteX1" fmla="*/ 81870 w 589870"/>
                <a:gd name="connsiteY1" fmla="*/ 362857 h 459695"/>
                <a:gd name="connsiteX2" fmla="*/ 544627 w 589870"/>
                <a:gd name="connsiteY2" fmla="*/ 459695 h 459695"/>
                <a:gd name="connsiteX3" fmla="*/ 589870 w 589870"/>
                <a:gd name="connsiteY3" fmla="*/ 72571 h 459695"/>
                <a:gd name="connsiteX4" fmla="*/ 0 w 589870"/>
                <a:gd name="connsiteY4" fmla="*/ 0 h 459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9870" h="459695">
                  <a:moveTo>
                    <a:pt x="0" y="0"/>
                  </a:moveTo>
                  <a:lnTo>
                    <a:pt x="81870" y="362857"/>
                  </a:lnTo>
                  <a:lnTo>
                    <a:pt x="544627" y="459695"/>
                  </a:lnTo>
                  <a:lnTo>
                    <a:pt x="589870" y="725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79797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2455167" y="5322168"/>
              <a:ext cx="305253" cy="496321"/>
            </a:xfrm>
            <a:custGeom>
              <a:avLst/>
              <a:gdLst>
                <a:gd name="connsiteX0" fmla="*/ 0 w 333828"/>
                <a:gd name="connsiteY0" fmla="*/ 0 h 522514"/>
                <a:gd name="connsiteX1" fmla="*/ 72571 w 333828"/>
                <a:gd name="connsiteY1" fmla="*/ 319314 h 522514"/>
                <a:gd name="connsiteX2" fmla="*/ 333828 w 333828"/>
                <a:gd name="connsiteY2" fmla="*/ 522514 h 522514"/>
                <a:gd name="connsiteX3" fmla="*/ 261257 w 333828"/>
                <a:gd name="connsiteY3" fmla="*/ 130629 h 522514"/>
                <a:gd name="connsiteX4" fmla="*/ 0 w 333828"/>
                <a:gd name="connsiteY4" fmla="*/ 0 h 522514"/>
                <a:gd name="connsiteX0" fmla="*/ 0 w 333828"/>
                <a:gd name="connsiteY0" fmla="*/ 0 h 522514"/>
                <a:gd name="connsiteX1" fmla="*/ 72571 w 333828"/>
                <a:gd name="connsiteY1" fmla="*/ 319314 h 522514"/>
                <a:gd name="connsiteX2" fmla="*/ 333828 w 333828"/>
                <a:gd name="connsiteY2" fmla="*/ 522514 h 522514"/>
                <a:gd name="connsiteX3" fmla="*/ 227919 w 333828"/>
                <a:gd name="connsiteY3" fmla="*/ 144916 h 522514"/>
                <a:gd name="connsiteX4" fmla="*/ 0 w 333828"/>
                <a:gd name="connsiteY4" fmla="*/ 0 h 522514"/>
                <a:gd name="connsiteX0" fmla="*/ 0 w 319540"/>
                <a:gd name="connsiteY0" fmla="*/ 0 h 505846"/>
                <a:gd name="connsiteX1" fmla="*/ 72571 w 319540"/>
                <a:gd name="connsiteY1" fmla="*/ 319314 h 505846"/>
                <a:gd name="connsiteX2" fmla="*/ 319540 w 319540"/>
                <a:gd name="connsiteY2" fmla="*/ 505846 h 505846"/>
                <a:gd name="connsiteX3" fmla="*/ 227919 w 319540"/>
                <a:gd name="connsiteY3" fmla="*/ 144916 h 505846"/>
                <a:gd name="connsiteX4" fmla="*/ 0 w 319540"/>
                <a:gd name="connsiteY4" fmla="*/ 0 h 505846"/>
                <a:gd name="connsiteX0" fmla="*/ 0 w 305253"/>
                <a:gd name="connsiteY0" fmla="*/ 0 h 496321"/>
                <a:gd name="connsiteX1" fmla="*/ 58284 w 305253"/>
                <a:gd name="connsiteY1" fmla="*/ 309789 h 496321"/>
                <a:gd name="connsiteX2" fmla="*/ 305253 w 305253"/>
                <a:gd name="connsiteY2" fmla="*/ 496321 h 496321"/>
                <a:gd name="connsiteX3" fmla="*/ 213632 w 305253"/>
                <a:gd name="connsiteY3" fmla="*/ 135391 h 496321"/>
                <a:gd name="connsiteX4" fmla="*/ 0 w 305253"/>
                <a:gd name="connsiteY4" fmla="*/ 0 h 496321"/>
                <a:gd name="connsiteX0" fmla="*/ 0 w 305253"/>
                <a:gd name="connsiteY0" fmla="*/ 0 h 496321"/>
                <a:gd name="connsiteX1" fmla="*/ 58284 w 305253"/>
                <a:gd name="connsiteY1" fmla="*/ 309789 h 496321"/>
                <a:gd name="connsiteX2" fmla="*/ 305253 w 305253"/>
                <a:gd name="connsiteY2" fmla="*/ 496321 h 496321"/>
                <a:gd name="connsiteX3" fmla="*/ 227919 w 305253"/>
                <a:gd name="connsiteY3" fmla="*/ 135391 h 496321"/>
                <a:gd name="connsiteX4" fmla="*/ 0 w 305253"/>
                <a:gd name="connsiteY4" fmla="*/ 0 h 496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253" h="496321">
                  <a:moveTo>
                    <a:pt x="0" y="0"/>
                  </a:moveTo>
                  <a:lnTo>
                    <a:pt x="58284" y="309789"/>
                  </a:lnTo>
                  <a:lnTo>
                    <a:pt x="305253" y="496321"/>
                  </a:lnTo>
                  <a:lnTo>
                    <a:pt x="227919" y="1353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3210137" y="5530357"/>
              <a:ext cx="321242" cy="384940"/>
            </a:xfrm>
            <a:custGeom>
              <a:avLst/>
              <a:gdLst>
                <a:gd name="connsiteX0" fmla="*/ 0 w 290286"/>
                <a:gd name="connsiteY0" fmla="*/ 0 h 420915"/>
                <a:gd name="connsiteX1" fmla="*/ 290286 w 290286"/>
                <a:gd name="connsiteY1" fmla="*/ 101600 h 420915"/>
                <a:gd name="connsiteX2" fmla="*/ 290286 w 290286"/>
                <a:gd name="connsiteY2" fmla="*/ 420915 h 420915"/>
                <a:gd name="connsiteX3" fmla="*/ 14514 w 290286"/>
                <a:gd name="connsiteY3" fmla="*/ 391886 h 420915"/>
                <a:gd name="connsiteX4" fmla="*/ 0 w 290286"/>
                <a:gd name="connsiteY4" fmla="*/ 0 h 420915"/>
                <a:gd name="connsiteX0" fmla="*/ 0 w 321242"/>
                <a:gd name="connsiteY0" fmla="*/ 0 h 420915"/>
                <a:gd name="connsiteX1" fmla="*/ 321242 w 321242"/>
                <a:gd name="connsiteY1" fmla="*/ 101600 h 420915"/>
                <a:gd name="connsiteX2" fmla="*/ 290286 w 321242"/>
                <a:gd name="connsiteY2" fmla="*/ 420915 h 420915"/>
                <a:gd name="connsiteX3" fmla="*/ 14514 w 321242"/>
                <a:gd name="connsiteY3" fmla="*/ 391886 h 420915"/>
                <a:gd name="connsiteX4" fmla="*/ 0 w 321242"/>
                <a:gd name="connsiteY4" fmla="*/ 0 h 420915"/>
                <a:gd name="connsiteX0" fmla="*/ 0 w 321242"/>
                <a:gd name="connsiteY0" fmla="*/ 0 h 432821"/>
                <a:gd name="connsiteX1" fmla="*/ 321242 w 321242"/>
                <a:gd name="connsiteY1" fmla="*/ 101600 h 432821"/>
                <a:gd name="connsiteX2" fmla="*/ 316480 w 321242"/>
                <a:gd name="connsiteY2" fmla="*/ 432821 h 432821"/>
                <a:gd name="connsiteX3" fmla="*/ 14514 w 321242"/>
                <a:gd name="connsiteY3" fmla="*/ 391886 h 432821"/>
                <a:gd name="connsiteX4" fmla="*/ 0 w 321242"/>
                <a:gd name="connsiteY4" fmla="*/ 0 h 432821"/>
                <a:gd name="connsiteX0" fmla="*/ 0 w 321242"/>
                <a:gd name="connsiteY0" fmla="*/ 0 h 391886"/>
                <a:gd name="connsiteX1" fmla="*/ 321242 w 321242"/>
                <a:gd name="connsiteY1" fmla="*/ 101600 h 391886"/>
                <a:gd name="connsiteX2" fmla="*/ 316480 w 321242"/>
                <a:gd name="connsiteY2" fmla="*/ 377064 h 391886"/>
                <a:gd name="connsiteX3" fmla="*/ 14514 w 321242"/>
                <a:gd name="connsiteY3" fmla="*/ 391886 h 391886"/>
                <a:gd name="connsiteX4" fmla="*/ 0 w 321242"/>
                <a:gd name="connsiteY4" fmla="*/ 0 h 391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1242" h="391886">
                  <a:moveTo>
                    <a:pt x="0" y="0"/>
                  </a:moveTo>
                  <a:lnTo>
                    <a:pt x="321242" y="101600"/>
                  </a:lnTo>
                  <a:cubicBezTo>
                    <a:pt x="319655" y="212007"/>
                    <a:pt x="318067" y="266657"/>
                    <a:pt x="316480" y="377064"/>
                  </a:cubicBezTo>
                  <a:lnTo>
                    <a:pt x="14514" y="3918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6" name="Freeform 1055"/>
            <p:cNvSpPr/>
            <p:nvPr/>
          </p:nvSpPr>
          <p:spPr>
            <a:xfrm>
              <a:off x="3519488" y="5617444"/>
              <a:ext cx="450056" cy="354732"/>
            </a:xfrm>
            <a:custGeom>
              <a:avLst/>
              <a:gdLst>
                <a:gd name="connsiteX0" fmla="*/ 478971 w 493486"/>
                <a:gd name="connsiteY0" fmla="*/ 0 h 362857"/>
                <a:gd name="connsiteX1" fmla="*/ 493486 w 493486"/>
                <a:gd name="connsiteY1" fmla="*/ 362857 h 362857"/>
                <a:gd name="connsiteX2" fmla="*/ 0 w 493486"/>
                <a:gd name="connsiteY2" fmla="*/ 348343 h 362857"/>
                <a:gd name="connsiteX3" fmla="*/ 0 w 493486"/>
                <a:gd name="connsiteY3" fmla="*/ 0 h 362857"/>
                <a:gd name="connsiteX4" fmla="*/ 478971 w 493486"/>
                <a:gd name="connsiteY4" fmla="*/ 0 h 362857"/>
                <a:gd name="connsiteX0" fmla="*/ 478971 w 493486"/>
                <a:gd name="connsiteY0" fmla="*/ 0 h 362857"/>
                <a:gd name="connsiteX1" fmla="*/ 493486 w 493486"/>
                <a:gd name="connsiteY1" fmla="*/ 362857 h 362857"/>
                <a:gd name="connsiteX2" fmla="*/ 2611 w 493486"/>
                <a:gd name="connsiteY2" fmla="*/ 299627 h 362857"/>
                <a:gd name="connsiteX3" fmla="*/ 0 w 493486"/>
                <a:gd name="connsiteY3" fmla="*/ 0 h 362857"/>
                <a:gd name="connsiteX4" fmla="*/ 478971 w 493486"/>
                <a:gd name="connsiteY4" fmla="*/ 0 h 362857"/>
                <a:gd name="connsiteX0" fmla="*/ 478971 w 493486"/>
                <a:gd name="connsiteY0" fmla="*/ 0 h 362857"/>
                <a:gd name="connsiteX1" fmla="*/ 493486 w 493486"/>
                <a:gd name="connsiteY1" fmla="*/ 362857 h 362857"/>
                <a:gd name="connsiteX2" fmla="*/ 2611 w 493486"/>
                <a:gd name="connsiteY2" fmla="*/ 287448 h 362857"/>
                <a:gd name="connsiteX3" fmla="*/ 0 w 493486"/>
                <a:gd name="connsiteY3" fmla="*/ 0 h 362857"/>
                <a:gd name="connsiteX4" fmla="*/ 478971 w 493486"/>
                <a:gd name="connsiteY4" fmla="*/ 0 h 362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3486" h="362857">
                  <a:moveTo>
                    <a:pt x="478971" y="0"/>
                  </a:moveTo>
                  <a:lnTo>
                    <a:pt x="493486" y="362857"/>
                  </a:lnTo>
                  <a:lnTo>
                    <a:pt x="2611" y="287448"/>
                  </a:lnTo>
                  <a:cubicBezTo>
                    <a:pt x="1741" y="187572"/>
                    <a:pt x="870" y="99876"/>
                    <a:pt x="0" y="0"/>
                  </a:cubicBezTo>
                  <a:lnTo>
                    <a:pt x="478971" y="0"/>
                  </a:lnTo>
                  <a:close/>
                </a:path>
              </a:pathLst>
            </a:custGeom>
            <a:solidFill>
              <a:srgbClr val="979797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7" name="Freeform 1056"/>
            <p:cNvSpPr/>
            <p:nvPr/>
          </p:nvSpPr>
          <p:spPr>
            <a:xfrm>
              <a:off x="3951611" y="5327156"/>
              <a:ext cx="604045" cy="646453"/>
            </a:xfrm>
            <a:custGeom>
              <a:avLst/>
              <a:gdLst>
                <a:gd name="connsiteX0" fmla="*/ 580572 w 711200"/>
                <a:gd name="connsiteY0" fmla="*/ 14515 h 682172"/>
                <a:gd name="connsiteX1" fmla="*/ 246743 w 711200"/>
                <a:gd name="connsiteY1" fmla="*/ 72572 h 682172"/>
                <a:gd name="connsiteX2" fmla="*/ 0 w 711200"/>
                <a:gd name="connsiteY2" fmla="*/ 304800 h 682172"/>
                <a:gd name="connsiteX3" fmla="*/ 87086 w 711200"/>
                <a:gd name="connsiteY3" fmla="*/ 682172 h 682172"/>
                <a:gd name="connsiteX4" fmla="*/ 348343 w 711200"/>
                <a:gd name="connsiteY4" fmla="*/ 449943 h 682172"/>
                <a:gd name="connsiteX5" fmla="*/ 711200 w 711200"/>
                <a:gd name="connsiteY5" fmla="*/ 333829 h 682172"/>
                <a:gd name="connsiteX6" fmla="*/ 638629 w 711200"/>
                <a:gd name="connsiteY6" fmla="*/ 0 h 682172"/>
                <a:gd name="connsiteX7" fmla="*/ 638629 w 711200"/>
                <a:gd name="connsiteY7" fmla="*/ 0 h 682172"/>
                <a:gd name="connsiteX0" fmla="*/ 624115 w 711200"/>
                <a:gd name="connsiteY0" fmla="*/ 1 h 682172"/>
                <a:gd name="connsiteX1" fmla="*/ 246743 w 711200"/>
                <a:gd name="connsiteY1" fmla="*/ 72572 h 682172"/>
                <a:gd name="connsiteX2" fmla="*/ 0 w 711200"/>
                <a:gd name="connsiteY2" fmla="*/ 304800 h 682172"/>
                <a:gd name="connsiteX3" fmla="*/ 87086 w 711200"/>
                <a:gd name="connsiteY3" fmla="*/ 682172 h 682172"/>
                <a:gd name="connsiteX4" fmla="*/ 348343 w 711200"/>
                <a:gd name="connsiteY4" fmla="*/ 449943 h 682172"/>
                <a:gd name="connsiteX5" fmla="*/ 711200 w 711200"/>
                <a:gd name="connsiteY5" fmla="*/ 333829 h 682172"/>
                <a:gd name="connsiteX6" fmla="*/ 638629 w 711200"/>
                <a:gd name="connsiteY6" fmla="*/ 0 h 682172"/>
                <a:gd name="connsiteX7" fmla="*/ 638629 w 711200"/>
                <a:gd name="connsiteY7" fmla="*/ 0 h 682172"/>
                <a:gd name="connsiteX0" fmla="*/ 624115 w 711200"/>
                <a:gd name="connsiteY0" fmla="*/ 1 h 682172"/>
                <a:gd name="connsiteX1" fmla="*/ 246743 w 711200"/>
                <a:gd name="connsiteY1" fmla="*/ 72572 h 682172"/>
                <a:gd name="connsiteX2" fmla="*/ 0 w 711200"/>
                <a:gd name="connsiteY2" fmla="*/ 304800 h 682172"/>
                <a:gd name="connsiteX3" fmla="*/ 87086 w 711200"/>
                <a:gd name="connsiteY3" fmla="*/ 682172 h 682172"/>
                <a:gd name="connsiteX4" fmla="*/ 348343 w 711200"/>
                <a:gd name="connsiteY4" fmla="*/ 449943 h 682172"/>
                <a:gd name="connsiteX5" fmla="*/ 711200 w 711200"/>
                <a:gd name="connsiteY5" fmla="*/ 333829 h 682172"/>
                <a:gd name="connsiteX6" fmla="*/ 638629 w 711200"/>
                <a:gd name="connsiteY6" fmla="*/ 0 h 682172"/>
                <a:gd name="connsiteX7" fmla="*/ 638629 w 711200"/>
                <a:gd name="connsiteY7" fmla="*/ 0 h 682172"/>
                <a:gd name="connsiteX8" fmla="*/ 624115 w 711200"/>
                <a:gd name="connsiteY8" fmla="*/ 1 h 682172"/>
                <a:gd name="connsiteX0" fmla="*/ 624115 w 677863"/>
                <a:gd name="connsiteY0" fmla="*/ 1 h 682172"/>
                <a:gd name="connsiteX1" fmla="*/ 246743 w 677863"/>
                <a:gd name="connsiteY1" fmla="*/ 72572 h 682172"/>
                <a:gd name="connsiteX2" fmla="*/ 0 w 677863"/>
                <a:gd name="connsiteY2" fmla="*/ 304800 h 682172"/>
                <a:gd name="connsiteX3" fmla="*/ 87086 w 677863"/>
                <a:gd name="connsiteY3" fmla="*/ 682172 h 682172"/>
                <a:gd name="connsiteX4" fmla="*/ 348343 w 677863"/>
                <a:gd name="connsiteY4" fmla="*/ 449943 h 682172"/>
                <a:gd name="connsiteX5" fmla="*/ 677863 w 677863"/>
                <a:gd name="connsiteY5" fmla="*/ 340972 h 682172"/>
                <a:gd name="connsiteX6" fmla="*/ 638629 w 677863"/>
                <a:gd name="connsiteY6" fmla="*/ 0 h 682172"/>
                <a:gd name="connsiteX7" fmla="*/ 638629 w 677863"/>
                <a:gd name="connsiteY7" fmla="*/ 0 h 682172"/>
                <a:gd name="connsiteX8" fmla="*/ 624115 w 677863"/>
                <a:gd name="connsiteY8" fmla="*/ 1 h 682172"/>
                <a:gd name="connsiteX0" fmla="*/ 638629 w 677863"/>
                <a:gd name="connsiteY0" fmla="*/ 0 h 682172"/>
                <a:gd name="connsiteX1" fmla="*/ 246743 w 677863"/>
                <a:gd name="connsiteY1" fmla="*/ 72572 h 682172"/>
                <a:gd name="connsiteX2" fmla="*/ 0 w 677863"/>
                <a:gd name="connsiteY2" fmla="*/ 304800 h 682172"/>
                <a:gd name="connsiteX3" fmla="*/ 87086 w 677863"/>
                <a:gd name="connsiteY3" fmla="*/ 682172 h 682172"/>
                <a:gd name="connsiteX4" fmla="*/ 348343 w 677863"/>
                <a:gd name="connsiteY4" fmla="*/ 449943 h 682172"/>
                <a:gd name="connsiteX5" fmla="*/ 677863 w 677863"/>
                <a:gd name="connsiteY5" fmla="*/ 340972 h 682172"/>
                <a:gd name="connsiteX6" fmla="*/ 638629 w 677863"/>
                <a:gd name="connsiteY6" fmla="*/ 0 h 682172"/>
                <a:gd name="connsiteX7" fmla="*/ 638629 w 677863"/>
                <a:gd name="connsiteY7" fmla="*/ 0 h 682172"/>
                <a:gd name="connsiteX0" fmla="*/ 564811 w 604045"/>
                <a:gd name="connsiteY0" fmla="*/ 0 h 682172"/>
                <a:gd name="connsiteX1" fmla="*/ 172925 w 604045"/>
                <a:gd name="connsiteY1" fmla="*/ 72572 h 682172"/>
                <a:gd name="connsiteX2" fmla="*/ 0 w 604045"/>
                <a:gd name="connsiteY2" fmla="*/ 290513 h 682172"/>
                <a:gd name="connsiteX3" fmla="*/ 13268 w 604045"/>
                <a:gd name="connsiteY3" fmla="*/ 682172 h 682172"/>
                <a:gd name="connsiteX4" fmla="*/ 274525 w 604045"/>
                <a:gd name="connsiteY4" fmla="*/ 449943 h 682172"/>
                <a:gd name="connsiteX5" fmla="*/ 604045 w 604045"/>
                <a:gd name="connsiteY5" fmla="*/ 340972 h 682172"/>
                <a:gd name="connsiteX6" fmla="*/ 564811 w 604045"/>
                <a:gd name="connsiteY6" fmla="*/ 0 h 682172"/>
                <a:gd name="connsiteX7" fmla="*/ 564811 w 604045"/>
                <a:gd name="connsiteY7" fmla="*/ 0 h 682172"/>
                <a:gd name="connsiteX0" fmla="*/ 564811 w 604045"/>
                <a:gd name="connsiteY0" fmla="*/ 0 h 646453"/>
                <a:gd name="connsiteX1" fmla="*/ 172925 w 604045"/>
                <a:gd name="connsiteY1" fmla="*/ 72572 h 646453"/>
                <a:gd name="connsiteX2" fmla="*/ 0 w 604045"/>
                <a:gd name="connsiteY2" fmla="*/ 290513 h 646453"/>
                <a:gd name="connsiteX3" fmla="*/ 13268 w 604045"/>
                <a:gd name="connsiteY3" fmla="*/ 646453 h 646453"/>
                <a:gd name="connsiteX4" fmla="*/ 274525 w 604045"/>
                <a:gd name="connsiteY4" fmla="*/ 449943 h 646453"/>
                <a:gd name="connsiteX5" fmla="*/ 604045 w 604045"/>
                <a:gd name="connsiteY5" fmla="*/ 340972 h 646453"/>
                <a:gd name="connsiteX6" fmla="*/ 564811 w 604045"/>
                <a:gd name="connsiteY6" fmla="*/ 0 h 646453"/>
                <a:gd name="connsiteX7" fmla="*/ 564811 w 604045"/>
                <a:gd name="connsiteY7" fmla="*/ 0 h 646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4045" h="646453">
                  <a:moveTo>
                    <a:pt x="564811" y="0"/>
                  </a:moveTo>
                  <a:lnTo>
                    <a:pt x="172925" y="72572"/>
                  </a:lnTo>
                  <a:lnTo>
                    <a:pt x="0" y="290513"/>
                  </a:lnTo>
                  <a:lnTo>
                    <a:pt x="13268" y="646453"/>
                  </a:lnTo>
                  <a:lnTo>
                    <a:pt x="274525" y="449943"/>
                  </a:lnTo>
                  <a:lnTo>
                    <a:pt x="604045" y="340972"/>
                  </a:lnTo>
                  <a:lnTo>
                    <a:pt x="564811" y="0"/>
                  </a:lnTo>
                  <a:lnTo>
                    <a:pt x="564811" y="0"/>
                  </a:lnTo>
                  <a:close/>
                </a:path>
              </a:pathLst>
            </a:custGeom>
            <a:solidFill>
              <a:srgbClr val="979797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8" name="Freeform 1057"/>
            <p:cNvSpPr/>
            <p:nvPr/>
          </p:nvSpPr>
          <p:spPr>
            <a:xfrm>
              <a:off x="4497373" y="4937427"/>
              <a:ext cx="439964" cy="723560"/>
            </a:xfrm>
            <a:custGeom>
              <a:avLst/>
              <a:gdLst>
                <a:gd name="connsiteX0" fmla="*/ 406400 w 420914"/>
                <a:gd name="connsiteY0" fmla="*/ 0 h 740229"/>
                <a:gd name="connsiteX1" fmla="*/ 420914 w 420914"/>
                <a:gd name="connsiteY1" fmla="*/ 377372 h 740229"/>
                <a:gd name="connsiteX2" fmla="*/ 43543 w 420914"/>
                <a:gd name="connsiteY2" fmla="*/ 740229 h 740229"/>
                <a:gd name="connsiteX3" fmla="*/ 0 w 420914"/>
                <a:gd name="connsiteY3" fmla="*/ 406400 h 740229"/>
                <a:gd name="connsiteX4" fmla="*/ 406400 w 420914"/>
                <a:gd name="connsiteY4" fmla="*/ 0 h 740229"/>
                <a:gd name="connsiteX0" fmla="*/ 415925 w 420914"/>
                <a:gd name="connsiteY0" fmla="*/ 0 h 723560"/>
                <a:gd name="connsiteX1" fmla="*/ 420914 w 420914"/>
                <a:gd name="connsiteY1" fmla="*/ 360703 h 723560"/>
                <a:gd name="connsiteX2" fmla="*/ 43543 w 420914"/>
                <a:gd name="connsiteY2" fmla="*/ 723560 h 723560"/>
                <a:gd name="connsiteX3" fmla="*/ 0 w 420914"/>
                <a:gd name="connsiteY3" fmla="*/ 389731 h 723560"/>
                <a:gd name="connsiteX4" fmla="*/ 415925 w 420914"/>
                <a:gd name="connsiteY4" fmla="*/ 0 h 723560"/>
                <a:gd name="connsiteX0" fmla="*/ 434975 w 439964"/>
                <a:gd name="connsiteY0" fmla="*/ 0 h 723560"/>
                <a:gd name="connsiteX1" fmla="*/ 439964 w 439964"/>
                <a:gd name="connsiteY1" fmla="*/ 360703 h 723560"/>
                <a:gd name="connsiteX2" fmla="*/ 62593 w 439964"/>
                <a:gd name="connsiteY2" fmla="*/ 723560 h 723560"/>
                <a:gd name="connsiteX3" fmla="*/ 0 w 439964"/>
                <a:gd name="connsiteY3" fmla="*/ 408781 h 723560"/>
                <a:gd name="connsiteX4" fmla="*/ 434975 w 439964"/>
                <a:gd name="connsiteY4" fmla="*/ 0 h 723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9964" h="723560">
                  <a:moveTo>
                    <a:pt x="434975" y="0"/>
                  </a:moveTo>
                  <a:lnTo>
                    <a:pt x="439964" y="360703"/>
                  </a:lnTo>
                  <a:lnTo>
                    <a:pt x="62593" y="723560"/>
                  </a:lnTo>
                  <a:lnTo>
                    <a:pt x="0" y="408781"/>
                  </a:lnTo>
                  <a:lnTo>
                    <a:pt x="434975" y="0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2450328" y="4795205"/>
              <a:ext cx="2480091" cy="847624"/>
            </a:xfrm>
            <a:custGeom>
              <a:avLst/>
              <a:gdLst>
                <a:gd name="connsiteX0" fmla="*/ 0 w 1349828"/>
                <a:gd name="connsiteY0" fmla="*/ 333829 h 508000"/>
                <a:gd name="connsiteX1" fmla="*/ 333828 w 1349828"/>
                <a:gd name="connsiteY1" fmla="*/ 246743 h 508000"/>
                <a:gd name="connsiteX2" fmla="*/ 420914 w 1349828"/>
                <a:gd name="connsiteY2" fmla="*/ 130629 h 508000"/>
                <a:gd name="connsiteX3" fmla="*/ 551543 w 1349828"/>
                <a:gd name="connsiteY3" fmla="*/ 145143 h 508000"/>
                <a:gd name="connsiteX4" fmla="*/ 667657 w 1349828"/>
                <a:gd name="connsiteY4" fmla="*/ 0 h 508000"/>
                <a:gd name="connsiteX5" fmla="*/ 870857 w 1349828"/>
                <a:gd name="connsiteY5" fmla="*/ 101600 h 508000"/>
                <a:gd name="connsiteX6" fmla="*/ 1175657 w 1349828"/>
                <a:gd name="connsiteY6" fmla="*/ 87086 h 508000"/>
                <a:gd name="connsiteX7" fmla="*/ 1349828 w 1349828"/>
                <a:gd name="connsiteY7" fmla="*/ 130629 h 508000"/>
                <a:gd name="connsiteX8" fmla="*/ 1219200 w 1349828"/>
                <a:gd name="connsiteY8" fmla="*/ 232229 h 508000"/>
                <a:gd name="connsiteX9" fmla="*/ 1103085 w 1349828"/>
                <a:gd name="connsiteY9" fmla="*/ 362857 h 508000"/>
                <a:gd name="connsiteX10" fmla="*/ 899885 w 1349828"/>
                <a:gd name="connsiteY10" fmla="*/ 333829 h 508000"/>
                <a:gd name="connsiteX11" fmla="*/ 783771 w 1349828"/>
                <a:gd name="connsiteY11" fmla="*/ 406400 h 508000"/>
                <a:gd name="connsiteX12" fmla="*/ 580571 w 1349828"/>
                <a:gd name="connsiteY12" fmla="*/ 508000 h 508000"/>
                <a:gd name="connsiteX13" fmla="*/ 377371 w 1349828"/>
                <a:gd name="connsiteY13" fmla="*/ 449943 h 508000"/>
                <a:gd name="connsiteX14" fmla="*/ 116114 w 1349828"/>
                <a:gd name="connsiteY14" fmla="*/ 406400 h 508000"/>
                <a:gd name="connsiteX15" fmla="*/ 0 w 1349828"/>
                <a:gd name="connsiteY15" fmla="*/ 333829 h 508000"/>
                <a:gd name="connsiteX0" fmla="*/ 0 w 1349828"/>
                <a:gd name="connsiteY0" fmla="*/ 283209 h 457380"/>
                <a:gd name="connsiteX1" fmla="*/ 333828 w 1349828"/>
                <a:gd name="connsiteY1" fmla="*/ 196123 h 457380"/>
                <a:gd name="connsiteX2" fmla="*/ 420914 w 1349828"/>
                <a:gd name="connsiteY2" fmla="*/ 80009 h 457380"/>
                <a:gd name="connsiteX3" fmla="*/ 551543 w 1349828"/>
                <a:gd name="connsiteY3" fmla="*/ 94523 h 457380"/>
                <a:gd name="connsiteX4" fmla="*/ 667657 w 1349828"/>
                <a:gd name="connsiteY4" fmla="*/ 0 h 457380"/>
                <a:gd name="connsiteX5" fmla="*/ 870857 w 1349828"/>
                <a:gd name="connsiteY5" fmla="*/ 50980 h 457380"/>
                <a:gd name="connsiteX6" fmla="*/ 1175657 w 1349828"/>
                <a:gd name="connsiteY6" fmla="*/ 36466 h 457380"/>
                <a:gd name="connsiteX7" fmla="*/ 1349828 w 1349828"/>
                <a:gd name="connsiteY7" fmla="*/ 80009 h 457380"/>
                <a:gd name="connsiteX8" fmla="*/ 1219200 w 1349828"/>
                <a:gd name="connsiteY8" fmla="*/ 181609 h 457380"/>
                <a:gd name="connsiteX9" fmla="*/ 1103085 w 1349828"/>
                <a:gd name="connsiteY9" fmla="*/ 312237 h 457380"/>
                <a:gd name="connsiteX10" fmla="*/ 899885 w 1349828"/>
                <a:gd name="connsiteY10" fmla="*/ 283209 h 457380"/>
                <a:gd name="connsiteX11" fmla="*/ 783771 w 1349828"/>
                <a:gd name="connsiteY11" fmla="*/ 355780 h 457380"/>
                <a:gd name="connsiteX12" fmla="*/ 580571 w 1349828"/>
                <a:gd name="connsiteY12" fmla="*/ 457380 h 457380"/>
                <a:gd name="connsiteX13" fmla="*/ 377371 w 1349828"/>
                <a:gd name="connsiteY13" fmla="*/ 399323 h 457380"/>
                <a:gd name="connsiteX14" fmla="*/ 116114 w 1349828"/>
                <a:gd name="connsiteY14" fmla="*/ 355780 h 457380"/>
                <a:gd name="connsiteX15" fmla="*/ 0 w 1349828"/>
                <a:gd name="connsiteY15" fmla="*/ 283209 h 457380"/>
                <a:gd name="connsiteX0" fmla="*/ 0 w 1349828"/>
                <a:gd name="connsiteY0" fmla="*/ 283209 h 457380"/>
                <a:gd name="connsiteX1" fmla="*/ 333828 w 1349828"/>
                <a:gd name="connsiteY1" fmla="*/ 196123 h 457380"/>
                <a:gd name="connsiteX2" fmla="*/ 420914 w 1349828"/>
                <a:gd name="connsiteY2" fmla="*/ 80009 h 457380"/>
                <a:gd name="connsiteX3" fmla="*/ 551543 w 1349828"/>
                <a:gd name="connsiteY3" fmla="*/ 94523 h 457380"/>
                <a:gd name="connsiteX4" fmla="*/ 667657 w 1349828"/>
                <a:gd name="connsiteY4" fmla="*/ 0 h 457380"/>
                <a:gd name="connsiteX5" fmla="*/ 870857 w 1349828"/>
                <a:gd name="connsiteY5" fmla="*/ 50980 h 457380"/>
                <a:gd name="connsiteX6" fmla="*/ 1175657 w 1349828"/>
                <a:gd name="connsiteY6" fmla="*/ 36466 h 457380"/>
                <a:gd name="connsiteX7" fmla="*/ 1349828 w 1349828"/>
                <a:gd name="connsiteY7" fmla="*/ 80009 h 457380"/>
                <a:gd name="connsiteX8" fmla="*/ 1219200 w 1349828"/>
                <a:gd name="connsiteY8" fmla="*/ 181609 h 457380"/>
                <a:gd name="connsiteX9" fmla="*/ 1103085 w 1349828"/>
                <a:gd name="connsiteY9" fmla="*/ 312237 h 457380"/>
                <a:gd name="connsiteX10" fmla="*/ 899885 w 1349828"/>
                <a:gd name="connsiteY10" fmla="*/ 283209 h 457380"/>
                <a:gd name="connsiteX11" fmla="*/ 812697 w 1349828"/>
                <a:gd name="connsiteY11" fmla="*/ 449789 h 457380"/>
                <a:gd name="connsiteX12" fmla="*/ 580571 w 1349828"/>
                <a:gd name="connsiteY12" fmla="*/ 457380 h 457380"/>
                <a:gd name="connsiteX13" fmla="*/ 377371 w 1349828"/>
                <a:gd name="connsiteY13" fmla="*/ 399323 h 457380"/>
                <a:gd name="connsiteX14" fmla="*/ 116114 w 1349828"/>
                <a:gd name="connsiteY14" fmla="*/ 355780 h 457380"/>
                <a:gd name="connsiteX15" fmla="*/ 0 w 1349828"/>
                <a:gd name="connsiteY15" fmla="*/ 283209 h 457380"/>
                <a:gd name="connsiteX0" fmla="*/ 0 w 1349828"/>
                <a:gd name="connsiteY0" fmla="*/ 283209 h 457380"/>
                <a:gd name="connsiteX1" fmla="*/ 333828 w 1349828"/>
                <a:gd name="connsiteY1" fmla="*/ 196123 h 457380"/>
                <a:gd name="connsiteX2" fmla="*/ 420914 w 1349828"/>
                <a:gd name="connsiteY2" fmla="*/ 80009 h 457380"/>
                <a:gd name="connsiteX3" fmla="*/ 551543 w 1349828"/>
                <a:gd name="connsiteY3" fmla="*/ 94523 h 457380"/>
                <a:gd name="connsiteX4" fmla="*/ 667657 w 1349828"/>
                <a:gd name="connsiteY4" fmla="*/ 0 h 457380"/>
                <a:gd name="connsiteX5" fmla="*/ 870857 w 1349828"/>
                <a:gd name="connsiteY5" fmla="*/ 50980 h 457380"/>
                <a:gd name="connsiteX6" fmla="*/ 1175657 w 1349828"/>
                <a:gd name="connsiteY6" fmla="*/ 36466 h 457380"/>
                <a:gd name="connsiteX7" fmla="*/ 1349828 w 1349828"/>
                <a:gd name="connsiteY7" fmla="*/ 80009 h 457380"/>
                <a:gd name="connsiteX8" fmla="*/ 1219200 w 1349828"/>
                <a:gd name="connsiteY8" fmla="*/ 181609 h 457380"/>
                <a:gd name="connsiteX9" fmla="*/ 1103085 w 1349828"/>
                <a:gd name="connsiteY9" fmla="*/ 312237 h 457380"/>
                <a:gd name="connsiteX10" fmla="*/ 943274 w 1349828"/>
                <a:gd name="connsiteY10" fmla="*/ 355523 h 457380"/>
                <a:gd name="connsiteX11" fmla="*/ 812697 w 1349828"/>
                <a:gd name="connsiteY11" fmla="*/ 449789 h 457380"/>
                <a:gd name="connsiteX12" fmla="*/ 580571 w 1349828"/>
                <a:gd name="connsiteY12" fmla="*/ 457380 h 457380"/>
                <a:gd name="connsiteX13" fmla="*/ 377371 w 1349828"/>
                <a:gd name="connsiteY13" fmla="*/ 399323 h 457380"/>
                <a:gd name="connsiteX14" fmla="*/ 116114 w 1349828"/>
                <a:gd name="connsiteY14" fmla="*/ 355780 h 457380"/>
                <a:gd name="connsiteX15" fmla="*/ 0 w 1349828"/>
                <a:gd name="connsiteY15" fmla="*/ 283209 h 457380"/>
                <a:gd name="connsiteX0" fmla="*/ 0 w 1349828"/>
                <a:gd name="connsiteY0" fmla="*/ 283209 h 457380"/>
                <a:gd name="connsiteX1" fmla="*/ 58435 w 1349828"/>
                <a:gd name="connsiteY1" fmla="*/ 209711 h 457380"/>
                <a:gd name="connsiteX2" fmla="*/ 333828 w 1349828"/>
                <a:gd name="connsiteY2" fmla="*/ 196123 h 457380"/>
                <a:gd name="connsiteX3" fmla="*/ 420914 w 1349828"/>
                <a:gd name="connsiteY3" fmla="*/ 80009 h 457380"/>
                <a:gd name="connsiteX4" fmla="*/ 551543 w 1349828"/>
                <a:gd name="connsiteY4" fmla="*/ 94523 h 457380"/>
                <a:gd name="connsiteX5" fmla="*/ 667657 w 1349828"/>
                <a:gd name="connsiteY5" fmla="*/ 0 h 457380"/>
                <a:gd name="connsiteX6" fmla="*/ 870857 w 1349828"/>
                <a:gd name="connsiteY6" fmla="*/ 50980 h 457380"/>
                <a:gd name="connsiteX7" fmla="*/ 1175657 w 1349828"/>
                <a:gd name="connsiteY7" fmla="*/ 36466 h 457380"/>
                <a:gd name="connsiteX8" fmla="*/ 1349828 w 1349828"/>
                <a:gd name="connsiteY8" fmla="*/ 80009 h 457380"/>
                <a:gd name="connsiteX9" fmla="*/ 1219200 w 1349828"/>
                <a:gd name="connsiteY9" fmla="*/ 181609 h 457380"/>
                <a:gd name="connsiteX10" fmla="*/ 1103085 w 1349828"/>
                <a:gd name="connsiteY10" fmla="*/ 312237 h 457380"/>
                <a:gd name="connsiteX11" fmla="*/ 943274 w 1349828"/>
                <a:gd name="connsiteY11" fmla="*/ 355523 h 457380"/>
                <a:gd name="connsiteX12" fmla="*/ 812697 w 1349828"/>
                <a:gd name="connsiteY12" fmla="*/ 449789 h 457380"/>
                <a:gd name="connsiteX13" fmla="*/ 580571 w 1349828"/>
                <a:gd name="connsiteY13" fmla="*/ 457380 h 457380"/>
                <a:gd name="connsiteX14" fmla="*/ 377371 w 1349828"/>
                <a:gd name="connsiteY14" fmla="*/ 399323 h 457380"/>
                <a:gd name="connsiteX15" fmla="*/ 116114 w 1349828"/>
                <a:gd name="connsiteY15" fmla="*/ 355780 h 457380"/>
                <a:gd name="connsiteX16" fmla="*/ 0 w 1349828"/>
                <a:gd name="connsiteY16" fmla="*/ 283209 h 457380"/>
                <a:gd name="connsiteX0" fmla="*/ 0 w 1349828"/>
                <a:gd name="connsiteY0" fmla="*/ 283209 h 457380"/>
                <a:gd name="connsiteX1" fmla="*/ 58435 w 1349828"/>
                <a:gd name="connsiteY1" fmla="*/ 209711 h 457380"/>
                <a:gd name="connsiteX2" fmla="*/ 290439 w 1349828"/>
                <a:gd name="connsiteY2" fmla="*/ 145503 h 457380"/>
                <a:gd name="connsiteX3" fmla="*/ 420914 w 1349828"/>
                <a:gd name="connsiteY3" fmla="*/ 80009 h 457380"/>
                <a:gd name="connsiteX4" fmla="*/ 551543 w 1349828"/>
                <a:gd name="connsiteY4" fmla="*/ 94523 h 457380"/>
                <a:gd name="connsiteX5" fmla="*/ 667657 w 1349828"/>
                <a:gd name="connsiteY5" fmla="*/ 0 h 457380"/>
                <a:gd name="connsiteX6" fmla="*/ 870857 w 1349828"/>
                <a:gd name="connsiteY6" fmla="*/ 50980 h 457380"/>
                <a:gd name="connsiteX7" fmla="*/ 1175657 w 1349828"/>
                <a:gd name="connsiteY7" fmla="*/ 36466 h 457380"/>
                <a:gd name="connsiteX8" fmla="*/ 1349828 w 1349828"/>
                <a:gd name="connsiteY8" fmla="*/ 80009 h 457380"/>
                <a:gd name="connsiteX9" fmla="*/ 1219200 w 1349828"/>
                <a:gd name="connsiteY9" fmla="*/ 181609 h 457380"/>
                <a:gd name="connsiteX10" fmla="*/ 1103085 w 1349828"/>
                <a:gd name="connsiteY10" fmla="*/ 312237 h 457380"/>
                <a:gd name="connsiteX11" fmla="*/ 943274 w 1349828"/>
                <a:gd name="connsiteY11" fmla="*/ 355523 h 457380"/>
                <a:gd name="connsiteX12" fmla="*/ 812697 w 1349828"/>
                <a:gd name="connsiteY12" fmla="*/ 449789 h 457380"/>
                <a:gd name="connsiteX13" fmla="*/ 580571 w 1349828"/>
                <a:gd name="connsiteY13" fmla="*/ 457380 h 457380"/>
                <a:gd name="connsiteX14" fmla="*/ 377371 w 1349828"/>
                <a:gd name="connsiteY14" fmla="*/ 399323 h 457380"/>
                <a:gd name="connsiteX15" fmla="*/ 116114 w 1349828"/>
                <a:gd name="connsiteY15" fmla="*/ 355780 h 457380"/>
                <a:gd name="connsiteX16" fmla="*/ 0 w 1349828"/>
                <a:gd name="connsiteY16" fmla="*/ 283209 h 457380"/>
                <a:gd name="connsiteX0" fmla="*/ 0 w 1338264"/>
                <a:gd name="connsiteY0" fmla="*/ 283209 h 457380"/>
                <a:gd name="connsiteX1" fmla="*/ 58435 w 1338264"/>
                <a:gd name="connsiteY1" fmla="*/ 209711 h 457380"/>
                <a:gd name="connsiteX2" fmla="*/ 290439 w 1338264"/>
                <a:gd name="connsiteY2" fmla="*/ 145503 h 457380"/>
                <a:gd name="connsiteX3" fmla="*/ 420914 w 1338264"/>
                <a:gd name="connsiteY3" fmla="*/ 80009 h 457380"/>
                <a:gd name="connsiteX4" fmla="*/ 551543 w 1338264"/>
                <a:gd name="connsiteY4" fmla="*/ 94523 h 457380"/>
                <a:gd name="connsiteX5" fmla="*/ 667657 w 1338264"/>
                <a:gd name="connsiteY5" fmla="*/ 0 h 457380"/>
                <a:gd name="connsiteX6" fmla="*/ 870857 w 1338264"/>
                <a:gd name="connsiteY6" fmla="*/ 50980 h 457380"/>
                <a:gd name="connsiteX7" fmla="*/ 1175657 w 1338264"/>
                <a:gd name="connsiteY7" fmla="*/ 36466 h 457380"/>
                <a:gd name="connsiteX8" fmla="*/ 1338264 w 1338264"/>
                <a:gd name="connsiteY8" fmla="*/ 73584 h 457380"/>
                <a:gd name="connsiteX9" fmla="*/ 1219200 w 1338264"/>
                <a:gd name="connsiteY9" fmla="*/ 181609 h 457380"/>
                <a:gd name="connsiteX10" fmla="*/ 1103085 w 1338264"/>
                <a:gd name="connsiteY10" fmla="*/ 312237 h 457380"/>
                <a:gd name="connsiteX11" fmla="*/ 943274 w 1338264"/>
                <a:gd name="connsiteY11" fmla="*/ 355523 h 457380"/>
                <a:gd name="connsiteX12" fmla="*/ 812697 w 1338264"/>
                <a:gd name="connsiteY12" fmla="*/ 449789 h 457380"/>
                <a:gd name="connsiteX13" fmla="*/ 580571 w 1338264"/>
                <a:gd name="connsiteY13" fmla="*/ 457380 h 457380"/>
                <a:gd name="connsiteX14" fmla="*/ 377371 w 1338264"/>
                <a:gd name="connsiteY14" fmla="*/ 399323 h 457380"/>
                <a:gd name="connsiteX15" fmla="*/ 116114 w 1338264"/>
                <a:gd name="connsiteY15" fmla="*/ 355780 h 457380"/>
                <a:gd name="connsiteX16" fmla="*/ 0 w 1338264"/>
                <a:gd name="connsiteY16" fmla="*/ 283209 h 457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38264" h="457380">
                  <a:moveTo>
                    <a:pt x="0" y="283209"/>
                  </a:moveTo>
                  <a:cubicBezTo>
                    <a:pt x="26710" y="270762"/>
                    <a:pt x="31725" y="222158"/>
                    <a:pt x="58435" y="209711"/>
                  </a:cubicBezTo>
                  <a:lnTo>
                    <a:pt x="290439" y="145503"/>
                  </a:lnTo>
                  <a:lnTo>
                    <a:pt x="420914" y="80009"/>
                  </a:lnTo>
                  <a:lnTo>
                    <a:pt x="551543" y="94523"/>
                  </a:lnTo>
                  <a:lnTo>
                    <a:pt x="667657" y="0"/>
                  </a:lnTo>
                  <a:lnTo>
                    <a:pt x="870857" y="50980"/>
                  </a:lnTo>
                  <a:lnTo>
                    <a:pt x="1175657" y="36466"/>
                  </a:lnTo>
                  <a:lnTo>
                    <a:pt x="1338264" y="73584"/>
                  </a:lnTo>
                  <a:lnTo>
                    <a:pt x="1219200" y="181609"/>
                  </a:lnTo>
                  <a:lnTo>
                    <a:pt x="1103085" y="312237"/>
                  </a:lnTo>
                  <a:lnTo>
                    <a:pt x="943274" y="355523"/>
                  </a:lnTo>
                  <a:lnTo>
                    <a:pt x="812697" y="449789"/>
                  </a:lnTo>
                  <a:lnTo>
                    <a:pt x="580571" y="457380"/>
                  </a:lnTo>
                  <a:lnTo>
                    <a:pt x="377371" y="399323"/>
                  </a:lnTo>
                  <a:lnTo>
                    <a:pt x="116114" y="355780"/>
                  </a:lnTo>
                  <a:lnTo>
                    <a:pt x="0" y="283209"/>
                  </a:lnTo>
                  <a:close/>
                </a:path>
              </a:pathLst>
            </a:custGeom>
            <a:solidFill>
              <a:srgbClr val="E4E4E4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2842164" y="5022842"/>
              <a:ext cx="1654422" cy="43741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 smtClean="0">
                  <a:effectLst>
                    <a:outerShdw dist="38100" dir="2700000" algn="tl" rotWithShape="0">
                      <a:srgbClr val="FFFFFF"/>
                    </a:outerShdw>
                  </a:effectLst>
                  <a:latin typeface="Arial Black" panose="020B0A04020102020204" pitchFamily="34" charset="0"/>
                </a:rPr>
                <a:t>NO ATTENTION</a:t>
              </a:r>
              <a:endParaRPr lang="en-US" sz="1200" dirty="0">
                <a:effectLst>
                  <a:outerShdw dist="38100" dir="2700000" algn="tl" rotWithShape="0">
                    <a:srgbClr val="FFFFFF"/>
                  </a:outerShdw>
                </a:effectLst>
                <a:latin typeface="Arial Black" panose="020B0A04020102020204" pitchFamily="34" charset="0"/>
              </a:endParaRPr>
            </a:p>
          </p:txBody>
        </p:sp>
        <p:sp>
          <p:nvSpPr>
            <p:cNvPr id="179" name="Freeform 178"/>
            <p:cNvSpPr/>
            <p:nvPr/>
          </p:nvSpPr>
          <p:spPr>
            <a:xfrm flipV="1">
              <a:off x="2705389" y="5247790"/>
              <a:ext cx="52756" cy="55768"/>
            </a:xfrm>
            <a:custGeom>
              <a:avLst/>
              <a:gdLst>
                <a:gd name="connsiteX0" fmla="*/ 0 w 19326"/>
                <a:gd name="connsiteY0" fmla="*/ 0 h 71437"/>
                <a:gd name="connsiteX1" fmla="*/ 0 w 19326"/>
                <a:gd name="connsiteY1" fmla="*/ 0 h 71437"/>
                <a:gd name="connsiteX2" fmla="*/ 14288 w 19326"/>
                <a:gd name="connsiteY2" fmla="*/ 38100 h 71437"/>
                <a:gd name="connsiteX3" fmla="*/ 19050 w 19326"/>
                <a:gd name="connsiteY3" fmla="*/ 52387 h 71437"/>
                <a:gd name="connsiteX4" fmla="*/ 19050 w 19326"/>
                <a:gd name="connsiteY4" fmla="*/ 61912 h 71437"/>
                <a:gd name="connsiteX5" fmla="*/ 4763 w 19326"/>
                <a:gd name="connsiteY5" fmla="*/ 71437 h 71437"/>
                <a:gd name="connsiteX0" fmla="*/ 0 w 57367"/>
                <a:gd name="connsiteY0" fmla="*/ 0 h 71437"/>
                <a:gd name="connsiteX1" fmla="*/ 56985 w 57367"/>
                <a:gd name="connsiteY1" fmla="*/ 15829 h 71437"/>
                <a:gd name="connsiteX2" fmla="*/ 14288 w 57367"/>
                <a:gd name="connsiteY2" fmla="*/ 38100 h 71437"/>
                <a:gd name="connsiteX3" fmla="*/ 19050 w 57367"/>
                <a:gd name="connsiteY3" fmla="*/ 52387 h 71437"/>
                <a:gd name="connsiteX4" fmla="*/ 19050 w 57367"/>
                <a:gd name="connsiteY4" fmla="*/ 61912 h 71437"/>
                <a:gd name="connsiteX5" fmla="*/ 4763 w 57367"/>
                <a:gd name="connsiteY5" fmla="*/ 71437 h 71437"/>
                <a:gd name="connsiteX0" fmla="*/ 52222 w 52604"/>
                <a:gd name="connsiteY0" fmla="*/ 0 h 55608"/>
                <a:gd name="connsiteX1" fmla="*/ 9525 w 52604"/>
                <a:gd name="connsiteY1" fmla="*/ 22271 h 55608"/>
                <a:gd name="connsiteX2" fmla="*/ 14287 w 52604"/>
                <a:gd name="connsiteY2" fmla="*/ 36558 h 55608"/>
                <a:gd name="connsiteX3" fmla="*/ 14287 w 52604"/>
                <a:gd name="connsiteY3" fmla="*/ 46083 h 55608"/>
                <a:gd name="connsiteX4" fmla="*/ 0 w 52604"/>
                <a:gd name="connsiteY4" fmla="*/ 55608 h 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604" h="55608">
                  <a:moveTo>
                    <a:pt x="52222" y="0"/>
                  </a:moveTo>
                  <a:cubicBezTo>
                    <a:pt x="56985" y="12700"/>
                    <a:pt x="15848" y="16178"/>
                    <a:pt x="9525" y="22271"/>
                  </a:cubicBezTo>
                  <a:cubicBezTo>
                    <a:pt x="3203" y="28364"/>
                    <a:pt x="13303" y="31636"/>
                    <a:pt x="14287" y="36558"/>
                  </a:cubicBezTo>
                  <a:cubicBezTo>
                    <a:pt x="14910" y="39671"/>
                    <a:pt x="14287" y="42908"/>
                    <a:pt x="14287" y="46083"/>
                  </a:cubicBezTo>
                  <a:lnTo>
                    <a:pt x="0" y="55608"/>
                  </a:lnTo>
                </a:path>
              </a:pathLst>
            </a:cu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2827938" y="5172375"/>
              <a:ext cx="52756" cy="55768"/>
            </a:xfrm>
            <a:custGeom>
              <a:avLst/>
              <a:gdLst>
                <a:gd name="connsiteX0" fmla="*/ 0 w 19326"/>
                <a:gd name="connsiteY0" fmla="*/ 0 h 71437"/>
                <a:gd name="connsiteX1" fmla="*/ 0 w 19326"/>
                <a:gd name="connsiteY1" fmla="*/ 0 h 71437"/>
                <a:gd name="connsiteX2" fmla="*/ 14288 w 19326"/>
                <a:gd name="connsiteY2" fmla="*/ 38100 h 71437"/>
                <a:gd name="connsiteX3" fmla="*/ 19050 w 19326"/>
                <a:gd name="connsiteY3" fmla="*/ 52387 h 71437"/>
                <a:gd name="connsiteX4" fmla="*/ 19050 w 19326"/>
                <a:gd name="connsiteY4" fmla="*/ 61912 h 71437"/>
                <a:gd name="connsiteX5" fmla="*/ 4763 w 19326"/>
                <a:gd name="connsiteY5" fmla="*/ 71437 h 71437"/>
                <a:gd name="connsiteX0" fmla="*/ 0 w 57367"/>
                <a:gd name="connsiteY0" fmla="*/ 0 h 71437"/>
                <a:gd name="connsiteX1" fmla="*/ 56985 w 57367"/>
                <a:gd name="connsiteY1" fmla="*/ 15829 h 71437"/>
                <a:gd name="connsiteX2" fmla="*/ 14288 w 57367"/>
                <a:gd name="connsiteY2" fmla="*/ 38100 h 71437"/>
                <a:gd name="connsiteX3" fmla="*/ 19050 w 57367"/>
                <a:gd name="connsiteY3" fmla="*/ 52387 h 71437"/>
                <a:gd name="connsiteX4" fmla="*/ 19050 w 57367"/>
                <a:gd name="connsiteY4" fmla="*/ 61912 h 71437"/>
                <a:gd name="connsiteX5" fmla="*/ 4763 w 57367"/>
                <a:gd name="connsiteY5" fmla="*/ 71437 h 71437"/>
                <a:gd name="connsiteX0" fmla="*/ 52222 w 52604"/>
                <a:gd name="connsiteY0" fmla="*/ 0 h 55608"/>
                <a:gd name="connsiteX1" fmla="*/ 9525 w 52604"/>
                <a:gd name="connsiteY1" fmla="*/ 22271 h 55608"/>
                <a:gd name="connsiteX2" fmla="*/ 14287 w 52604"/>
                <a:gd name="connsiteY2" fmla="*/ 36558 h 55608"/>
                <a:gd name="connsiteX3" fmla="*/ 14287 w 52604"/>
                <a:gd name="connsiteY3" fmla="*/ 46083 h 55608"/>
                <a:gd name="connsiteX4" fmla="*/ 0 w 52604"/>
                <a:gd name="connsiteY4" fmla="*/ 55608 h 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604" h="55608">
                  <a:moveTo>
                    <a:pt x="52222" y="0"/>
                  </a:moveTo>
                  <a:cubicBezTo>
                    <a:pt x="56985" y="12700"/>
                    <a:pt x="15848" y="16178"/>
                    <a:pt x="9525" y="22271"/>
                  </a:cubicBezTo>
                  <a:cubicBezTo>
                    <a:pt x="3203" y="28364"/>
                    <a:pt x="13303" y="31636"/>
                    <a:pt x="14287" y="36558"/>
                  </a:cubicBezTo>
                  <a:cubicBezTo>
                    <a:pt x="14910" y="39671"/>
                    <a:pt x="14287" y="42908"/>
                    <a:pt x="14287" y="46083"/>
                  </a:cubicBezTo>
                  <a:lnTo>
                    <a:pt x="0" y="55608"/>
                  </a:lnTo>
                </a:path>
              </a:pathLst>
            </a:cu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4496740" y="4976855"/>
              <a:ext cx="36576" cy="2743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0" name="Group 1079"/>
          <p:cNvGrpSpPr/>
          <p:nvPr/>
        </p:nvGrpSpPr>
        <p:grpSpPr>
          <a:xfrm>
            <a:off x="387323" y="3129802"/>
            <a:ext cx="1493865" cy="1406253"/>
            <a:chOff x="387323" y="3129802"/>
            <a:chExt cx="1493865" cy="1406253"/>
          </a:xfrm>
        </p:grpSpPr>
        <p:grpSp>
          <p:nvGrpSpPr>
            <p:cNvPr id="1076" name="Group 1075"/>
            <p:cNvGrpSpPr/>
            <p:nvPr/>
          </p:nvGrpSpPr>
          <p:grpSpPr>
            <a:xfrm>
              <a:off x="387323" y="3129802"/>
              <a:ext cx="1493865" cy="1406253"/>
              <a:chOff x="273023" y="3244102"/>
              <a:chExt cx="1493865" cy="1406253"/>
            </a:xfrm>
          </p:grpSpPr>
          <p:sp>
            <p:nvSpPr>
              <p:cNvPr id="1052" name="Freeform 1051"/>
              <p:cNvSpPr/>
              <p:nvPr/>
            </p:nvSpPr>
            <p:spPr>
              <a:xfrm>
                <a:off x="1010376" y="4025312"/>
                <a:ext cx="367089" cy="625043"/>
              </a:xfrm>
              <a:custGeom>
                <a:avLst/>
                <a:gdLst>
                  <a:gd name="connsiteX0" fmla="*/ 0 w 281940"/>
                  <a:gd name="connsiteY0" fmla="*/ 0 h 480060"/>
                  <a:gd name="connsiteX1" fmla="*/ 15240 w 281940"/>
                  <a:gd name="connsiteY1" fmla="*/ 342900 h 480060"/>
                  <a:gd name="connsiteX2" fmla="*/ 281940 w 281940"/>
                  <a:gd name="connsiteY2" fmla="*/ 480060 h 480060"/>
                  <a:gd name="connsiteX3" fmla="*/ 243840 w 281940"/>
                  <a:gd name="connsiteY3" fmla="*/ 68580 h 480060"/>
                  <a:gd name="connsiteX4" fmla="*/ 0 w 281940"/>
                  <a:gd name="connsiteY4" fmla="*/ 0 h 480060"/>
                  <a:gd name="connsiteX0" fmla="*/ 0 w 281940"/>
                  <a:gd name="connsiteY0" fmla="*/ 0 h 480060"/>
                  <a:gd name="connsiteX1" fmla="*/ 15240 w 281940"/>
                  <a:gd name="connsiteY1" fmla="*/ 342900 h 480060"/>
                  <a:gd name="connsiteX2" fmla="*/ 281940 w 281940"/>
                  <a:gd name="connsiteY2" fmla="*/ 480060 h 480060"/>
                  <a:gd name="connsiteX3" fmla="*/ 265787 w 281940"/>
                  <a:gd name="connsiteY3" fmla="*/ 68580 h 480060"/>
                  <a:gd name="connsiteX4" fmla="*/ 0 w 281940"/>
                  <a:gd name="connsiteY4" fmla="*/ 0 h 4800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1940" h="480060">
                    <a:moveTo>
                      <a:pt x="0" y="0"/>
                    </a:moveTo>
                    <a:lnTo>
                      <a:pt x="15240" y="342900"/>
                    </a:lnTo>
                    <a:lnTo>
                      <a:pt x="281940" y="480060"/>
                    </a:lnTo>
                    <a:lnTo>
                      <a:pt x="265787" y="685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3" name="Freeform 1052"/>
              <p:cNvSpPr/>
              <p:nvPr/>
            </p:nvSpPr>
            <p:spPr>
              <a:xfrm>
                <a:off x="1347701" y="3643935"/>
                <a:ext cx="419187" cy="1006420"/>
              </a:xfrm>
              <a:custGeom>
                <a:avLst/>
                <a:gdLst>
                  <a:gd name="connsiteX0" fmla="*/ 0 w 320040"/>
                  <a:gd name="connsiteY0" fmla="*/ 365760 h 762000"/>
                  <a:gd name="connsiteX1" fmla="*/ 152400 w 320040"/>
                  <a:gd name="connsiteY1" fmla="*/ 220980 h 762000"/>
                  <a:gd name="connsiteX2" fmla="*/ 320040 w 320040"/>
                  <a:gd name="connsiteY2" fmla="*/ 0 h 762000"/>
                  <a:gd name="connsiteX3" fmla="*/ 320040 w 320040"/>
                  <a:gd name="connsiteY3" fmla="*/ 327660 h 762000"/>
                  <a:gd name="connsiteX4" fmla="*/ 251460 w 320040"/>
                  <a:gd name="connsiteY4" fmla="*/ 556260 h 762000"/>
                  <a:gd name="connsiteX5" fmla="*/ 121920 w 320040"/>
                  <a:gd name="connsiteY5" fmla="*/ 632460 h 762000"/>
                  <a:gd name="connsiteX6" fmla="*/ 45720 w 320040"/>
                  <a:gd name="connsiteY6" fmla="*/ 762000 h 762000"/>
                  <a:gd name="connsiteX7" fmla="*/ 0 w 320040"/>
                  <a:gd name="connsiteY7" fmla="*/ 365760 h 762000"/>
                  <a:gd name="connsiteX0" fmla="*/ 0 w 320040"/>
                  <a:gd name="connsiteY0" fmla="*/ 365760 h 762000"/>
                  <a:gd name="connsiteX1" fmla="*/ 152400 w 320040"/>
                  <a:gd name="connsiteY1" fmla="*/ 220980 h 762000"/>
                  <a:gd name="connsiteX2" fmla="*/ 320040 w 320040"/>
                  <a:gd name="connsiteY2" fmla="*/ 0 h 762000"/>
                  <a:gd name="connsiteX3" fmla="*/ 320040 w 320040"/>
                  <a:gd name="connsiteY3" fmla="*/ 327660 h 762000"/>
                  <a:gd name="connsiteX4" fmla="*/ 251460 w 320040"/>
                  <a:gd name="connsiteY4" fmla="*/ 556260 h 762000"/>
                  <a:gd name="connsiteX5" fmla="*/ 121920 w 320040"/>
                  <a:gd name="connsiteY5" fmla="*/ 632460 h 762000"/>
                  <a:gd name="connsiteX6" fmla="*/ 22860 w 320040"/>
                  <a:gd name="connsiteY6" fmla="*/ 762000 h 762000"/>
                  <a:gd name="connsiteX7" fmla="*/ 0 w 320040"/>
                  <a:gd name="connsiteY7" fmla="*/ 365760 h 762000"/>
                  <a:gd name="connsiteX0" fmla="*/ 0 w 320040"/>
                  <a:gd name="connsiteY0" fmla="*/ 376734 h 772974"/>
                  <a:gd name="connsiteX1" fmla="*/ 152400 w 320040"/>
                  <a:gd name="connsiteY1" fmla="*/ 231954 h 772974"/>
                  <a:gd name="connsiteX2" fmla="*/ 309067 w 320040"/>
                  <a:gd name="connsiteY2" fmla="*/ 0 h 772974"/>
                  <a:gd name="connsiteX3" fmla="*/ 320040 w 320040"/>
                  <a:gd name="connsiteY3" fmla="*/ 338634 h 772974"/>
                  <a:gd name="connsiteX4" fmla="*/ 251460 w 320040"/>
                  <a:gd name="connsiteY4" fmla="*/ 567234 h 772974"/>
                  <a:gd name="connsiteX5" fmla="*/ 121920 w 320040"/>
                  <a:gd name="connsiteY5" fmla="*/ 643434 h 772974"/>
                  <a:gd name="connsiteX6" fmla="*/ 22860 w 320040"/>
                  <a:gd name="connsiteY6" fmla="*/ 772974 h 772974"/>
                  <a:gd name="connsiteX7" fmla="*/ 0 w 320040"/>
                  <a:gd name="connsiteY7" fmla="*/ 376734 h 772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20040" h="772974">
                    <a:moveTo>
                      <a:pt x="0" y="376734"/>
                    </a:moveTo>
                    <a:lnTo>
                      <a:pt x="152400" y="231954"/>
                    </a:lnTo>
                    <a:lnTo>
                      <a:pt x="309067" y="0"/>
                    </a:lnTo>
                    <a:lnTo>
                      <a:pt x="320040" y="338634"/>
                    </a:lnTo>
                    <a:lnTo>
                      <a:pt x="251460" y="567234"/>
                    </a:lnTo>
                    <a:lnTo>
                      <a:pt x="121920" y="643434"/>
                    </a:lnTo>
                    <a:lnTo>
                      <a:pt x="22860" y="772974"/>
                    </a:lnTo>
                    <a:lnTo>
                      <a:pt x="0" y="376734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4" name="Freeform 1053"/>
              <p:cNvSpPr/>
              <p:nvPr/>
            </p:nvSpPr>
            <p:spPr>
              <a:xfrm>
                <a:off x="742499" y="3980467"/>
                <a:ext cx="291473" cy="501226"/>
              </a:xfrm>
              <a:custGeom>
                <a:avLst/>
                <a:gdLst>
                  <a:gd name="connsiteX0" fmla="*/ 0 w 243840"/>
                  <a:gd name="connsiteY0" fmla="*/ 38100 h 388620"/>
                  <a:gd name="connsiteX1" fmla="*/ 15240 w 243840"/>
                  <a:gd name="connsiteY1" fmla="*/ 388620 h 388620"/>
                  <a:gd name="connsiteX2" fmla="*/ 243840 w 243840"/>
                  <a:gd name="connsiteY2" fmla="*/ 381000 h 388620"/>
                  <a:gd name="connsiteX3" fmla="*/ 228600 w 243840"/>
                  <a:gd name="connsiteY3" fmla="*/ 0 h 388620"/>
                  <a:gd name="connsiteX4" fmla="*/ 0 w 243840"/>
                  <a:gd name="connsiteY4" fmla="*/ 38100 h 388620"/>
                  <a:gd name="connsiteX0" fmla="*/ 0 w 228600"/>
                  <a:gd name="connsiteY0" fmla="*/ 38100 h 388620"/>
                  <a:gd name="connsiteX1" fmla="*/ 15240 w 228600"/>
                  <a:gd name="connsiteY1" fmla="*/ 388620 h 388620"/>
                  <a:gd name="connsiteX2" fmla="*/ 223723 w 228600"/>
                  <a:gd name="connsiteY2" fmla="*/ 386487 h 388620"/>
                  <a:gd name="connsiteX3" fmla="*/ 228600 w 228600"/>
                  <a:gd name="connsiteY3" fmla="*/ 0 h 388620"/>
                  <a:gd name="connsiteX4" fmla="*/ 0 w 228600"/>
                  <a:gd name="connsiteY4" fmla="*/ 38100 h 388620"/>
                  <a:gd name="connsiteX0" fmla="*/ 0 w 223864"/>
                  <a:gd name="connsiteY0" fmla="*/ 34443 h 384963"/>
                  <a:gd name="connsiteX1" fmla="*/ 15240 w 223864"/>
                  <a:gd name="connsiteY1" fmla="*/ 384963 h 384963"/>
                  <a:gd name="connsiteX2" fmla="*/ 223723 w 223864"/>
                  <a:gd name="connsiteY2" fmla="*/ 382830 h 384963"/>
                  <a:gd name="connsiteX3" fmla="*/ 213969 w 223864"/>
                  <a:gd name="connsiteY3" fmla="*/ 0 h 384963"/>
                  <a:gd name="connsiteX4" fmla="*/ 0 w 223864"/>
                  <a:gd name="connsiteY4" fmla="*/ 34443 h 384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3864" h="384963">
                    <a:moveTo>
                      <a:pt x="0" y="34443"/>
                    </a:moveTo>
                    <a:lnTo>
                      <a:pt x="15240" y="384963"/>
                    </a:lnTo>
                    <a:lnTo>
                      <a:pt x="223723" y="382830"/>
                    </a:lnTo>
                    <a:cubicBezTo>
                      <a:pt x="225349" y="254001"/>
                      <a:pt x="212343" y="128829"/>
                      <a:pt x="213969" y="0"/>
                    </a:cubicBezTo>
                    <a:lnTo>
                      <a:pt x="0" y="34443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5" name="Freeform 1054"/>
              <p:cNvSpPr/>
              <p:nvPr/>
            </p:nvSpPr>
            <p:spPr>
              <a:xfrm>
                <a:off x="663130" y="3807043"/>
                <a:ext cx="99213" cy="669707"/>
              </a:xfrm>
              <a:custGeom>
                <a:avLst/>
                <a:gdLst>
                  <a:gd name="connsiteX0" fmla="*/ 0 w 99060"/>
                  <a:gd name="connsiteY0" fmla="*/ 0 h 525780"/>
                  <a:gd name="connsiteX1" fmla="*/ 0 w 99060"/>
                  <a:gd name="connsiteY1" fmla="*/ 396240 h 525780"/>
                  <a:gd name="connsiteX2" fmla="*/ 76200 w 99060"/>
                  <a:gd name="connsiteY2" fmla="*/ 525780 h 525780"/>
                  <a:gd name="connsiteX3" fmla="*/ 99060 w 99060"/>
                  <a:gd name="connsiteY3" fmla="*/ 152400 h 525780"/>
                  <a:gd name="connsiteX4" fmla="*/ 0 w 99060"/>
                  <a:gd name="connsiteY4" fmla="*/ 0 h 525780"/>
                  <a:gd name="connsiteX0" fmla="*/ 0 w 76200"/>
                  <a:gd name="connsiteY0" fmla="*/ 0 h 525780"/>
                  <a:gd name="connsiteX1" fmla="*/ 0 w 76200"/>
                  <a:gd name="connsiteY1" fmla="*/ 396240 h 525780"/>
                  <a:gd name="connsiteX2" fmla="*/ 76200 w 76200"/>
                  <a:gd name="connsiteY2" fmla="*/ 525780 h 525780"/>
                  <a:gd name="connsiteX3" fmla="*/ 73456 w 76200"/>
                  <a:gd name="connsiteY3" fmla="*/ 170689 h 525780"/>
                  <a:gd name="connsiteX4" fmla="*/ 0 w 76200"/>
                  <a:gd name="connsiteY4" fmla="*/ 0 h 525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200" h="525780">
                    <a:moveTo>
                      <a:pt x="0" y="0"/>
                    </a:moveTo>
                    <a:lnTo>
                      <a:pt x="0" y="396240"/>
                    </a:lnTo>
                    <a:lnTo>
                      <a:pt x="76200" y="525780"/>
                    </a:lnTo>
                    <a:cubicBezTo>
                      <a:pt x="75285" y="407416"/>
                      <a:pt x="74371" y="289053"/>
                      <a:pt x="73456" y="17068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454782" y="3797122"/>
                <a:ext cx="238112" cy="575436"/>
              </a:xfrm>
              <a:custGeom>
                <a:avLst/>
                <a:gdLst>
                  <a:gd name="connsiteX0" fmla="*/ 182880 w 182880"/>
                  <a:gd name="connsiteY0" fmla="*/ 0 h 441960"/>
                  <a:gd name="connsiteX1" fmla="*/ 0 w 182880"/>
                  <a:gd name="connsiteY1" fmla="*/ 76200 h 441960"/>
                  <a:gd name="connsiteX2" fmla="*/ 22860 w 182880"/>
                  <a:gd name="connsiteY2" fmla="*/ 441960 h 441960"/>
                  <a:gd name="connsiteX3" fmla="*/ 160020 w 182880"/>
                  <a:gd name="connsiteY3" fmla="*/ 419100 h 441960"/>
                  <a:gd name="connsiteX4" fmla="*/ 182880 w 182880"/>
                  <a:gd name="connsiteY4" fmla="*/ 0 h 441960"/>
                  <a:gd name="connsiteX0" fmla="*/ 182880 w 182880"/>
                  <a:gd name="connsiteY0" fmla="*/ 0 h 441960"/>
                  <a:gd name="connsiteX1" fmla="*/ 0 w 182880"/>
                  <a:gd name="connsiteY1" fmla="*/ 76200 h 441960"/>
                  <a:gd name="connsiteX2" fmla="*/ 22860 w 182880"/>
                  <a:gd name="connsiteY2" fmla="*/ 441960 h 441960"/>
                  <a:gd name="connsiteX3" fmla="*/ 161849 w 182880"/>
                  <a:gd name="connsiteY3" fmla="*/ 404469 h 441960"/>
                  <a:gd name="connsiteX4" fmla="*/ 182880 w 182880"/>
                  <a:gd name="connsiteY4" fmla="*/ 0 h 441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2880" h="441960">
                    <a:moveTo>
                      <a:pt x="182880" y="0"/>
                    </a:moveTo>
                    <a:lnTo>
                      <a:pt x="0" y="76200"/>
                    </a:lnTo>
                    <a:lnTo>
                      <a:pt x="22860" y="441960"/>
                    </a:lnTo>
                    <a:lnTo>
                      <a:pt x="161849" y="404469"/>
                    </a:lnTo>
                    <a:lnTo>
                      <a:pt x="182880" y="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273023" y="3774504"/>
                <a:ext cx="209141" cy="598847"/>
              </a:xfrm>
              <a:custGeom>
                <a:avLst/>
                <a:gdLst>
                  <a:gd name="connsiteX0" fmla="*/ 0 w 175260"/>
                  <a:gd name="connsiteY0" fmla="*/ 0 h 480060"/>
                  <a:gd name="connsiteX1" fmla="*/ 45720 w 175260"/>
                  <a:gd name="connsiteY1" fmla="*/ 342900 h 480060"/>
                  <a:gd name="connsiteX2" fmla="*/ 175260 w 175260"/>
                  <a:gd name="connsiteY2" fmla="*/ 480060 h 480060"/>
                  <a:gd name="connsiteX3" fmla="*/ 167640 w 175260"/>
                  <a:gd name="connsiteY3" fmla="*/ 53340 h 480060"/>
                  <a:gd name="connsiteX4" fmla="*/ 0 w 175260"/>
                  <a:gd name="connsiteY4" fmla="*/ 0 h 480060"/>
                  <a:gd name="connsiteX0" fmla="*/ 0 w 173431"/>
                  <a:gd name="connsiteY0" fmla="*/ 0 h 465429"/>
                  <a:gd name="connsiteX1" fmla="*/ 45720 w 173431"/>
                  <a:gd name="connsiteY1" fmla="*/ 342900 h 465429"/>
                  <a:gd name="connsiteX2" fmla="*/ 173431 w 173431"/>
                  <a:gd name="connsiteY2" fmla="*/ 465429 h 465429"/>
                  <a:gd name="connsiteX3" fmla="*/ 167640 w 173431"/>
                  <a:gd name="connsiteY3" fmla="*/ 53340 h 465429"/>
                  <a:gd name="connsiteX4" fmla="*/ 0 w 173431"/>
                  <a:gd name="connsiteY4" fmla="*/ 0 h 465429"/>
                  <a:gd name="connsiteX0" fmla="*/ 0 w 153313"/>
                  <a:gd name="connsiteY0" fmla="*/ 0 h 469086"/>
                  <a:gd name="connsiteX1" fmla="*/ 25602 w 153313"/>
                  <a:gd name="connsiteY1" fmla="*/ 346557 h 469086"/>
                  <a:gd name="connsiteX2" fmla="*/ 153313 w 153313"/>
                  <a:gd name="connsiteY2" fmla="*/ 469086 h 469086"/>
                  <a:gd name="connsiteX3" fmla="*/ 147522 w 153313"/>
                  <a:gd name="connsiteY3" fmla="*/ 56997 h 469086"/>
                  <a:gd name="connsiteX4" fmla="*/ 0 w 153313"/>
                  <a:gd name="connsiteY4" fmla="*/ 0 h 469086"/>
                  <a:gd name="connsiteX0" fmla="*/ 0 w 160629"/>
                  <a:gd name="connsiteY0" fmla="*/ 0 h 459941"/>
                  <a:gd name="connsiteX1" fmla="*/ 32918 w 160629"/>
                  <a:gd name="connsiteY1" fmla="*/ 337412 h 459941"/>
                  <a:gd name="connsiteX2" fmla="*/ 160629 w 160629"/>
                  <a:gd name="connsiteY2" fmla="*/ 459941 h 459941"/>
                  <a:gd name="connsiteX3" fmla="*/ 154838 w 160629"/>
                  <a:gd name="connsiteY3" fmla="*/ 47852 h 459941"/>
                  <a:gd name="connsiteX4" fmla="*/ 0 w 160629"/>
                  <a:gd name="connsiteY4" fmla="*/ 0 h 4599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0629" h="459941">
                    <a:moveTo>
                      <a:pt x="0" y="0"/>
                    </a:moveTo>
                    <a:lnTo>
                      <a:pt x="32918" y="337412"/>
                    </a:lnTo>
                    <a:lnTo>
                      <a:pt x="160629" y="459941"/>
                    </a:lnTo>
                    <a:cubicBezTo>
                      <a:pt x="158699" y="322578"/>
                      <a:pt x="156768" y="185215"/>
                      <a:pt x="154838" y="4785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0" name="Freeform 1049"/>
              <p:cNvSpPr/>
              <p:nvPr/>
            </p:nvSpPr>
            <p:spPr>
              <a:xfrm rot="1782576">
                <a:off x="410580" y="3244102"/>
                <a:ext cx="1226098" cy="906245"/>
              </a:xfrm>
              <a:custGeom>
                <a:avLst/>
                <a:gdLst>
                  <a:gd name="connsiteX0" fmla="*/ 504967 w 941696"/>
                  <a:gd name="connsiteY0" fmla="*/ 0 h 696035"/>
                  <a:gd name="connsiteX1" fmla="*/ 245660 w 941696"/>
                  <a:gd name="connsiteY1" fmla="*/ 272955 h 696035"/>
                  <a:gd name="connsiteX2" fmla="*/ 163773 w 941696"/>
                  <a:gd name="connsiteY2" fmla="*/ 259307 h 696035"/>
                  <a:gd name="connsiteX3" fmla="*/ 136478 w 941696"/>
                  <a:gd name="connsiteY3" fmla="*/ 313898 h 696035"/>
                  <a:gd name="connsiteX4" fmla="*/ 40943 w 941696"/>
                  <a:gd name="connsiteY4" fmla="*/ 327546 h 696035"/>
                  <a:gd name="connsiteX5" fmla="*/ 0 w 941696"/>
                  <a:gd name="connsiteY5" fmla="*/ 682388 h 696035"/>
                  <a:gd name="connsiteX6" fmla="*/ 191069 w 941696"/>
                  <a:gd name="connsiteY6" fmla="*/ 696035 h 696035"/>
                  <a:gd name="connsiteX7" fmla="*/ 300251 w 941696"/>
                  <a:gd name="connsiteY7" fmla="*/ 573206 h 696035"/>
                  <a:gd name="connsiteX8" fmla="*/ 423081 w 941696"/>
                  <a:gd name="connsiteY8" fmla="*/ 668740 h 696035"/>
                  <a:gd name="connsiteX9" fmla="*/ 586854 w 941696"/>
                  <a:gd name="connsiteY9" fmla="*/ 559558 h 696035"/>
                  <a:gd name="connsiteX10" fmla="*/ 859809 w 941696"/>
                  <a:gd name="connsiteY10" fmla="*/ 532262 h 696035"/>
                  <a:gd name="connsiteX11" fmla="*/ 928048 w 941696"/>
                  <a:gd name="connsiteY11" fmla="*/ 341194 h 696035"/>
                  <a:gd name="connsiteX12" fmla="*/ 928048 w 941696"/>
                  <a:gd name="connsiteY12" fmla="*/ 163773 h 696035"/>
                  <a:gd name="connsiteX13" fmla="*/ 941696 w 941696"/>
                  <a:gd name="connsiteY13" fmla="*/ 40943 h 696035"/>
                  <a:gd name="connsiteX14" fmla="*/ 859809 w 941696"/>
                  <a:gd name="connsiteY14" fmla="*/ 13647 h 696035"/>
                  <a:gd name="connsiteX15" fmla="*/ 504967 w 941696"/>
                  <a:gd name="connsiteY15" fmla="*/ 0 h 6960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941696" h="696035">
                    <a:moveTo>
                      <a:pt x="504967" y="0"/>
                    </a:moveTo>
                    <a:lnTo>
                      <a:pt x="245660" y="272955"/>
                    </a:lnTo>
                    <a:lnTo>
                      <a:pt x="163773" y="259307"/>
                    </a:lnTo>
                    <a:lnTo>
                      <a:pt x="136478" y="313898"/>
                    </a:lnTo>
                    <a:lnTo>
                      <a:pt x="40943" y="327546"/>
                    </a:lnTo>
                    <a:lnTo>
                      <a:pt x="0" y="682388"/>
                    </a:lnTo>
                    <a:lnTo>
                      <a:pt x="191069" y="696035"/>
                    </a:lnTo>
                    <a:lnTo>
                      <a:pt x="300251" y="573206"/>
                    </a:lnTo>
                    <a:lnTo>
                      <a:pt x="423081" y="668740"/>
                    </a:lnTo>
                    <a:lnTo>
                      <a:pt x="586854" y="559558"/>
                    </a:lnTo>
                    <a:lnTo>
                      <a:pt x="859809" y="532262"/>
                    </a:lnTo>
                    <a:lnTo>
                      <a:pt x="928048" y="341194"/>
                    </a:lnTo>
                    <a:lnTo>
                      <a:pt x="928048" y="163773"/>
                    </a:lnTo>
                    <a:lnTo>
                      <a:pt x="941696" y="40943"/>
                    </a:lnTo>
                    <a:lnTo>
                      <a:pt x="859809" y="13647"/>
                    </a:lnTo>
                    <a:lnTo>
                      <a:pt x="504967" y="0"/>
                    </a:lnTo>
                    <a:close/>
                  </a:path>
                </a:pathLst>
              </a:custGeom>
              <a:solidFill>
                <a:srgbClr val="E4E4E4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77" name="TextBox 1076"/>
            <p:cNvSpPr txBox="1"/>
            <p:nvPr/>
          </p:nvSpPr>
          <p:spPr>
            <a:xfrm>
              <a:off x="626356" y="3316591"/>
              <a:ext cx="1050044" cy="43741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 smtClean="0">
                  <a:effectLst>
                    <a:outerShdw dist="38100" dir="2700000" algn="tl" rotWithShape="0">
                      <a:srgbClr val="FFFFFF"/>
                    </a:outerShdw>
                  </a:effectLst>
                  <a:latin typeface="Arial Black" panose="020B0A04020102020204" pitchFamily="34" charset="0"/>
                </a:rPr>
                <a:t>NO</a:t>
              </a:r>
              <a:br>
                <a:rPr lang="en-US" sz="1200" dirty="0" smtClean="0">
                  <a:effectLst>
                    <a:outerShdw dist="38100" dir="2700000" algn="tl" rotWithShape="0">
                      <a:srgbClr val="FFFFFF"/>
                    </a:outerShdw>
                  </a:effectLst>
                  <a:latin typeface="Arial Black" panose="020B0A04020102020204" pitchFamily="34" charset="0"/>
                </a:rPr>
              </a:br>
              <a:r>
                <a:rPr lang="en-US" sz="1200" dirty="0" smtClean="0">
                  <a:effectLst>
                    <a:outerShdw dist="38100" dir="2700000" algn="tl" rotWithShape="0">
                      <a:srgbClr val="FFFFFF"/>
                    </a:outerShdw>
                  </a:effectLst>
                  <a:latin typeface="Arial Black" panose="020B0A04020102020204" pitchFamily="34" charset="0"/>
                </a:rPr>
                <a:t>KNOWLEDGE</a:t>
              </a:r>
              <a:endParaRPr lang="en-US" sz="1200" dirty="0">
                <a:effectLst>
                  <a:outerShdw dist="38100" dir="2700000" algn="tl" rotWithShape="0">
                    <a:srgbClr val="FFFFFF"/>
                  </a:outerShdw>
                </a:effectLst>
                <a:latin typeface="Arial Black" panose="020B0A04020102020204" pitchFamily="34" charset="0"/>
              </a:endParaRPr>
            </a:p>
          </p:txBody>
        </p:sp>
        <p:sp>
          <p:nvSpPr>
            <p:cNvPr id="184" name="Freeform 183"/>
            <p:cNvSpPr/>
            <p:nvPr/>
          </p:nvSpPr>
          <p:spPr>
            <a:xfrm flipH="1">
              <a:off x="1399508" y="3840914"/>
              <a:ext cx="52756" cy="55768"/>
            </a:xfrm>
            <a:custGeom>
              <a:avLst/>
              <a:gdLst>
                <a:gd name="connsiteX0" fmla="*/ 0 w 19326"/>
                <a:gd name="connsiteY0" fmla="*/ 0 h 71437"/>
                <a:gd name="connsiteX1" fmla="*/ 0 w 19326"/>
                <a:gd name="connsiteY1" fmla="*/ 0 h 71437"/>
                <a:gd name="connsiteX2" fmla="*/ 14288 w 19326"/>
                <a:gd name="connsiteY2" fmla="*/ 38100 h 71437"/>
                <a:gd name="connsiteX3" fmla="*/ 19050 w 19326"/>
                <a:gd name="connsiteY3" fmla="*/ 52387 h 71437"/>
                <a:gd name="connsiteX4" fmla="*/ 19050 w 19326"/>
                <a:gd name="connsiteY4" fmla="*/ 61912 h 71437"/>
                <a:gd name="connsiteX5" fmla="*/ 4763 w 19326"/>
                <a:gd name="connsiteY5" fmla="*/ 71437 h 71437"/>
                <a:gd name="connsiteX0" fmla="*/ 0 w 57367"/>
                <a:gd name="connsiteY0" fmla="*/ 0 h 71437"/>
                <a:gd name="connsiteX1" fmla="*/ 56985 w 57367"/>
                <a:gd name="connsiteY1" fmla="*/ 15829 h 71437"/>
                <a:gd name="connsiteX2" fmla="*/ 14288 w 57367"/>
                <a:gd name="connsiteY2" fmla="*/ 38100 h 71437"/>
                <a:gd name="connsiteX3" fmla="*/ 19050 w 57367"/>
                <a:gd name="connsiteY3" fmla="*/ 52387 h 71437"/>
                <a:gd name="connsiteX4" fmla="*/ 19050 w 57367"/>
                <a:gd name="connsiteY4" fmla="*/ 61912 h 71437"/>
                <a:gd name="connsiteX5" fmla="*/ 4763 w 57367"/>
                <a:gd name="connsiteY5" fmla="*/ 71437 h 71437"/>
                <a:gd name="connsiteX0" fmla="*/ 52222 w 52604"/>
                <a:gd name="connsiteY0" fmla="*/ 0 h 55608"/>
                <a:gd name="connsiteX1" fmla="*/ 9525 w 52604"/>
                <a:gd name="connsiteY1" fmla="*/ 22271 h 55608"/>
                <a:gd name="connsiteX2" fmla="*/ 14287 w 52604"/>
                <a:gd name="connsiteY2" fmla="*/ 36558 h 55608"/>
                <a:gd name="connsiteX3" fmla="*/ 14287 w 52604"/>
                <a:gd name="connsiteY3" fmla="*/ 46083 h 55608"/>
                <a:gd name="connsiteX4" fmla="*/ 0 w 52604"/>
                <a:gd name="connsiteY4" fmla="*/ 55608 h 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604" h="55608">
                  <a:moveTo>
                    <a:pt x="52222" y="0"/>
                  </a:moveTo>
                  <a:cubicBezTo>
                    <a:pt x="56985" y="12700"/>
                    <a:pt x="15848" y="16178"/>
                    <a:pt x="9525" y="22271"/>
                  </a:cubicBezTo>
                  <a:cubicBezTo>
                    <a:pt x="3203" y="28364"/>
                    <a:pt x="13303" y="31636"/>
                    <a:pt x="14287" y="36558"/>
                  </a:cubicBezTo>
                  <a:cubicBezTo>
                    <a:pt x="14910" y="39671"/>
                    <a:pt x="14287" y="42908"/>
                    <a:pt x="14287" y="46083"/>
                  </a:cubicBezTo>
                  <a:lnTo>
                    <a:pt x="0" y="55608"/>
                  </a:lnTo>
                </a:path>
              </a:pathLst>
            </a:cu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Freeform 184"/>
            <p:cNvSpPr/>
            <p:nvPr/>
          </p:nvSpPr>
          <p:spPr>
            <a:xfrm flipH="1" flipV="1">
              <a:off x="1506663" y="3803337"/>
              <a:ext cx="72105" cy="45719"/>
            </a:xfrm>
            <a:custGeom>
              <a:avLst/>
              <a:gdLst>
                <a:gd name="connsiteX0" fmla="*/ 0 w 19326"/>
                <a:gd name="connsiteY0" fmla="*/ 0 h 71437"/>
                <a:gd name="connsiteX1" fmla="*/ 0 w 19326"/>
                <a:gd name="connsiteY1" fmla="*/ 0 h 71437"/>
                <a:gd name="connsiteX2" fmla="*/ 14288 w 19326"/>
                <a:gd name="connsiteY2" fmla="*/ 38100 h 71437"/>
                <a:gd name="connsiteX3" fmla="*/ 19050 w 19326"/>
                <a:gd name="connsiteY3" fmla="*/ 52387 h 71437"/>
                <a:gd name="connsiteX4" fmla="*/ 19050 w 19326"/>
                <a:gd name="connsiteY4" fmla="*/ 61912 h 71437"/>
                <a:gd name="connsiteX5" fmla="*/ 4763 w 19326"/>
                <a:gd name="connsiteY5" fmla="*/ 71437 h 71437"/>
                <a:gd name="connsiteX0" fmla="*/ 0 w 57367"/>
                <a:gd name="connsiteY0" fmla="*/ 0 h 71437"/>
                <a:gd name="connsiteX1" fmla="*/ 56985 w 57367"/>
                <a:gd name="connsiteY1" fmla="*/ 15829 h 71437"/>
                <a:gd name="connsiteX2" fmla="*/ 14288 w 57367"/>
                <a:gd name="connsiteY2" fmla="*/ 38100 h 71437"/>
                <a:gd name="connsiteX3" fmla="*/ 19050 w 57367"/>
                <a:gd name="connsiteY3" fmla="*/ 52387 h 71437"/>
                <a:gd name="connsiteX4" fmla="*/ 19050 w 57367"/>
                <a:gd name="connsiteY4" fmla="*/ 61912 h 71437"/>
                <a:gd name="connsiteX5" fmla="*/ 4763 w 57367"/>
                <a:gd name="connsiteY5" fmla="*/ 71437 h 71437"/>
                <a:gd name="connsiteX0" fmla="*/ 52222 w 52604"/>
                <a:gd name="connsiteY0" fmla="*/ 0 h 55608"/>
                <a:gd name="connsiteX1" fmla="*/ 9525 w 52604"/>
                <a:gd name="connsiteY1" fmla="*/ 22271 h 55608"/>
                <a:gd name="connsiteX2" fmla="*/ 14287 w 52604"/>
                <a:gd name="connsiteY2" fmla="*/ 36558 h 55608"/>
                <a:gd name="connsiteX3" fmla="*/ 14287 w 52604"/>
                <a:gd name="connsiteY3" fmla="*/ 46083 h 55608"/>
                <a:gd name="connsiteX4" fmla="*/ 0 w 52604"/>
                <a:gd name="connsiteY4" fmla="*/ 55608 h 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604" h="55608">
                  <a:moveTo>
                    <a:pt x="52222" y="0"/>
                  </a:moveTo>
                  <a:cubicBezTo>
                    <a:pt x="56985" y="12700"/>
                    <a:pt x="15848" y="16178"/>
                    <a:pt x="9525" y="22271"/>
                  </a:cubicBezTo>
                  <a:cubicBezTo>
                    <a:pt x="3203" y="28364"/>
                    <a:pt x="13303" y="31636"/>
                    <a:pt x="14287" y="36558"/>
                  </a:cubicBezTo>
                  <a:cubicBezTo>
                    <a:pt x="14910" y="39671"/>
                    <a:pt x="14287" y="42908"/>
                    <a:pt x="14287" y="46083"/>
                  </a:cubicBezTo>
                  <a:lnTo>
                    <a:pt x="0" y="55608"/>
                  </a:lnTo>
                </a:path>
              </a:pathLst>
            </a:cu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912558" y="3796835"/>
              <a:ext cx="36576" cy="2743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2" name="Group 1081"/>
          <p:cNvGrpSpPr/>
          <p:nvPr/>
        </p:nvGrpSpPr>
        <p:grpSpPr>
          <a:xfrm>
            <a:off x="3340100" y="3297028"/>
            <a:ext cx="2222500" cy="1165644"/>
            <a:chOff x="3340100" y="3297028"/>
            <a:chExt cx="2222500" cy="1165644"/>
          </a:xfrm>
        </p:grpSpPr>
        <p:sp>
          <p:nvSpPr>
            <p:cNvPr id="140" name="Freeform 139"/>
            <p:cNvSpPr/>
            <p:nvPr/>
          </p:nvSpPr>
          <p:spPr>
            <a:xfrm>
              <a:off x="3340100" y="3619500"/>
              <a:ext cx="2222500" cy="843172"/>
            </a:xfrm>
            <a:custGeom>
              <a:avLst/>
              <a:gdLst>
                <a:gd name="connsiteX0" fmla="*/ 0 w 1734532"/>
                <a:gd name="connsiteY0" fmla="*/ 179109 h 622169"/>
                <a:gd name="connsiteX1" fmla="*/ 226243 w 1734532"/>
                <a:gd name="connsiteY1" fmla="*/ 28280 h 622169"/>
                <a:gd name="connsiteX2" fmla="*/ 546754 w 1734532"/>
                <a:gd name="connsiteY2" fmla="*/ 0 h 622169"/>
                <a:gd name="connsiteX3" fmla="*/ 961534 w 1734532"/>
                <a:gd name="connsiteY3" fmla="*/ 0 h 622169"/>
                <a:gd name="connsiteX4" fmla="*/ 1234911 w 1734532"/>
                <a:gd name="connsiteY4" fmla="*/ 9427 h 622169"/>
                <a:gd name="connsiteX5" fmla="*/ 1357459 w 1734532"/>
                <a:gd name="connsiteY5" fmla="*/ 47134 h 622169"/>
                <a:gd name="connsiteX6" fmla="*/ 1545995 w 1734532"/>
                <a:gd name="connsiteY6" fmla="*/ 28280 h 622169"/>
                <a:gd name="connsiteX7" fmla="*/ 1659117 w 1734532"/>
                <a:gd name="connsiteY7" fmla="*/ 179109 h 622169"/>
                <a:gd name="connsiteX8" fmla="*/ 1734532 w 1734532"/>
                <a:gd name="connsiteY8" fmla="*/ 216816 h 622169"/>
                <a:gd name="connsiteX9" fmla="*/ 1696824 w 1734532"/>
                <a:gd name="connsiteY9" fmla="*/ 311084 h 622169"/>
                <a:gd name="connsiteX10" fmla="*/ 1527142 w 1734532"/>
                <a:gd name="connsiteY10" fmla="*/ 358218 h 622169"/>
                <a:gd name="connsiteX11" fmla="*/ 1348033 w 1734532"/>
                <a:gd name="connsiteY11" fmla="*/ 377072 h 622169"/>
                <a:gd name="connsiteX12" fmla="*/ 1216057 w 1734532"/>
                <a:gd name="connsiteY12" fmla="*/ 301658 h 622169"/>
                <a:gd name="connsiteX13" fmla="*/ 961534 w 1734532"/>
                <a:gd name="connsiteY13" fmla="*/ 424206 h 622169"/>
                <a:gd name="connsiteX14" fmla="*/ 725864 w 1734532"/>
                <a:gd name="connsiteY14" fmla="*/ 537328 h 622169"/>
                <a:gd name="connsiteX15" fmla="*/ 443059 w 1734532"/>
                <a:gd name="connsiteY15" fmla="*/ 622169 h 622169"/>
                <a:gd name="connsiteX16" fmla="*/ 311084 w 1734532"/>
                <a:gd name="connsiteY16" fmla="*/ 433633 h 622169"/>
                <a:gd name="connsiteX17" fmla="*/ 150828 w 1734532"/>
                <a:gd name="connsiteY17" fmla="*/ 367645 h 622169"/>
                <a:gd name="connsiteX18" fmla="*/ 0 w 1734532"/>
                <a:gd name="connsiteY18" fmla="*/ 245097 h 622169"/>
                <a:gd name="connsiteX19" fmla="*/ 18853 w 1734532"/>
                <a:gd name="connsiteY19" fmla="*/ 254524 h 622169"/>
                <a:gd name="connsiteX0" fmla="*/ 0 w 1734532"/>
                <a:gd name="connsiteY0" fmla="*/ 179109 h 622169"/>
                <a:gd name="connsiteX1" fmla="*/ 226243 w 1734532"/>
                <a:gd name="connsiteY1" fmla="*/ 28280 h 622169"/>
                <a:gd name="connsiteX2" fmla="*/ 546754 w 1734532"/>
                <a:gd name="connsiteY2" fmla="*/ 0 h 622169"/>
                <a:gd name="connsiteX3" fmla="*/ 961534 w 1734532"/>
                <a:gd name="connsiteY3" fmla="*/ 0 h 622169"/>
                <a:gd name="connsiteX4" fmla="*/ 1234911 w 1734532"/>
                <a:gd name="connsiteY4" fmla="*/ 9427 h 622169"/>
                <a:gd name="connsiteX5" fmla="*/ 1357459 w 1734532"/>
                <a:gd name="connsiteY5" fmla="*/ 47134 h 622169"/>
                <a:gd name="connsiteX6" fmla="*/ 1545995 w 1734532"/>
                <a:gd name="connsiteY6" fmla="*/ 28280 h 622169"/>
                <a:gd name="connsiteX7" fmla="*/ 1659117 w 1734532"/>
                <a:gd name="connsiteY7" fmla="*/ 179109 h 622169"/>
                <a:gd name="connsiteX8" fmla="*/ 1734532 w 1734532"/>
                <a:gd name="connsiteY8" fmla="*/ 216816 h 622169"/>
                <a:gd name="connsiteX9" fmla="*/ 1696824 w 1734532"/>
                <a:gd name="connsiteY9" fmla="*/ 311084 h 622169"/>
                <a:gd name="connsiteX10" fmla="*/ 1527142 w 1734532"/>
                <a:gd name="connsiteY10" fmla="*/ 358218 h 622169"/>
                <a:gd name="connsiteX11" fmla="*/ 1348033 w 1734532"/>
                <a:gd name="connsiteY11" fmla="*/ 377072 h 622169"/>
                <a:gd name="connsiteX12" fmla="*/ 1216057 w 1734532"/>
                <a:gd name="connsiteY12" fmla="*/ 301658 h 622169"/>
                <a:gd name="connsiteX13" fmla="*/ 961534 w 1734532"/>
                <a:gd name="connsiteY13" fmla="*/ 424206 h 622169"/>
                <a:gd name="connsiteX14" fmla="*/ 725864 w 1734532"/>
                <a:gd name="connsiteY14" fmla="*/ 537328 h 622169"/>
                <a:gd name="connsiteX15" fmla="*/ 443059 w 1734532"/>
                <a:gd name="connsiteY15" fmla="*/ 622169 h 622169"/>
                <a:gd name="connsiteX16" fmla="*/ 311084 w 1734532"/>
                <a:gd name="connsiteY16" fmla="*/ 433633 h 622169"/>
                <a:gd name="connsiteX17" fmla="*/ 150828 w 1734532"/>
                <a:gd name="connsiteY17" fmla="*/ 367645 h 622169"/>
                <a:gd name="connsiteX18" fmla="*/ 0 w 1734532"/>
                <a:gd name="connsiteY18" fmla="*/ 245097 h 622169"/>
                <a:gd name="connsiteX19" fmla="*/ 18853 w 1734532"/>
                <a:gd name="connsiteY19" fmla="*/ 254524 h 622169"/>
                <a:gd name="connsiteX20" fmla="*/ 0 w 1734532"/>
                <a:gd name="connsiteY20" fmla="*/ 179109 h 622169"/>
                <a:gd name="connsiteX0" fmla="*/ 0 w 1734532"/>
                <a:gd name="connsiteY0" fmla="*/ 179109 h 622169"/>
                <a:gd name="connsiteX1" fmla="*/ 226243 w 1734532"/>
                <a:gd name="connsiteY1" fmla="*/ 28280 h 622169"/>
                <a:gd name="connsiteX2" fmla="*/ 546754 w 1734532"/>
                <a:gd name="connsiteY2" fmla="*/ 0 h 622169"/>
                <a:gd name="connsiteX3" fmla="*/ 961534 w 1734532"/>
                <a:gd name="connsiteY3" fmla="*/ 0 h 622169"/>
                <a:gd name="connsiteX4" fmla="*/ 1234911 w 1734532"/>
                <a:gd name="connsiteY4" fmla="*/ 9427 h 622169"/>
                <a:gd name="connsiteX5" fmla="*/ 1357459 w 1734532"/>
                <a:gd name="connsiteY5" fmla="*/ 47134 h 622169"/>
                <a:gd name="connsiteX6" fmla="*/ 1545995 w 1734532"/>
                <a:gd name="connsiteY6" fmla="*/ 28280 h 622169"/>
                <a:gd name="connsiteX7" fmla="*/ 1659117 w 1734532"/>
                <a:gd name="connsiteY7" fmla="*/ 179109 h 622169"/>
                <a:gd name="connsiteX8" fmla="*/ 1734532 w 1734532"/>
                <a:gd name="connsiteY8" fmla="*/ 216816 h 622169"/>
                <a:gd name="connsiteX9" fmla="*/ 1696824 w 1734532"/>
                <a:gd name="connsiteY9" fmla="*/ 311084 h 622169"/>
                <a:gd name="connsiteX10" fmla="*/ 1527142 w 1734532"/>
                <a:gd name="connsiteY10" fmla="*/ 358218 h 622169"/>
                <a:gd name="connsiteX11" fmla="*/ 1348033 w 1734532"/>
                <a:gd name="connsiteY11" fmla="*/ 377072 h 622169"/>
                <a:gd name="connsiteX12" fmla="*/ 1216057 w 1734532"/>
                <a:gd name="connsiteY12" fmla="*/ 301658 h 622169"/>
                <a:gd name="connsiteX13" fmla="*/ 961534 w 1734532"/>
                <a:gd name="connsiteY13" fmla="*/ 424206 h 622169"/>
                <a:gd name="connsiteX14" fmla="*/ 725864 w 1734532"/>
                <a:gd name="connsiteY14" fmla="*/ 537328 h 622169"/>
                <a:gd name="connsiteX15" fmla="*/ 443059 w 1734532"/>
                <a:gd name="connsiteY15" fmla="*/ 622169 h 622169"/>
                <a:gd name="connsiteX16" fmla="*/ 311084 w 1734532"/>
                <a:gd name="connsiteY16" fmla="*/ 433633 h 622169"/>
                <a:gd name="connsiteX17" fmla="*/ 150828 w 1734532"/>
                <a:gd name="connsiteY17" fmla="*/ 367645 h 622169"/>
                <a:gd name="connsiteX18" fmla="*/ 0 w 1734532"/>
                <a:gd name="connsiteY18" fmla="*/ 245097 h 622169"/>
                <a:gd name="connsiteX19" fmla="*/ 0 w 1734532"/>
                <a:gd name="connsiteY19" fmla="*/ 179109 h 622169"/>
                <a:gd name="connsiteX0" fmla="*/ 0 w 1734532"/>
                <a:gd name="connsiteY0" fmla="*/ 179109 h 622169"/>
                <a:gd name="connsiteX1" fmla="*/ 226243 w 1734532"/>
                <a:gd name="connsiteY1" fmla="*/ 28280 h 622169"/>
                <a:gd name="connsiteX2" fmla="*/ 546754 w 1734532"/>
                <a:gd name="connsiteY2" fmla="*/ 0 h 622169"/>
                <a:gd name="connsiteX3" fmla="*/ 961534 w 1734532"/>
                <a:gd name="connsiteY3" fmla="*/ 0 h 622169"/>
                <a:gd name="connsiteX4" fmla="*/ 1234911 w 1734532"/>
                <a:gd name="connsiteY4" fmla="*/ 9427 h 622169"/>
                <a:gd name="connsiteX5" fmla="*/ 1357459 w 1734532"/>
                <a:gd name="connsiteY5" fmla="*/ 47134 h 622169"/>
                <a:gd name="connsiteX6" fmla="*/ 1545995 w 1734532"/>
                <a:gd name="connsiteY6" fmla="*/ 28280 h 622169"/>
                <a:gd name="connsiteX7" fmla="*/ 1659117 w 1734532"/>
                <a:gd name="connsiteY7" fmla="*/ 179109 h 622169"/>
                <a:gd name="connsiteX8" fmla="*/ 1734532 w 1734532"/>
                <a:gd name="connsiteY8" fmla="*/ 216816 h 622169"/>
                <a:gd name="connsiteX9" fmla="*/ 1696824 w 1734532"/>
                <a:gd name="connsiteY9" fmla="*/ 311084 h 622169"/>
                <a:gd name="connsiteX10" fmla="*/ 1527142 w 1734532"/>
                <a:gd name="connsiteY10" fmla="*/ 358218 h 622169"/>
                <a:gd name="connsiteX11" fmla="*/ 1348033 w 1734532"/>
                <a:gd name="connsiteY11" fmla="*/ 377072 h 622169"/>
                <a:gd name="connsiteX12" fmla="*/ 961534 w 1734532"/>
                <a:gd name="connsiteY12" fmla="*/ 424206 h 622169"/>
                <a:gd name="connsiteX13" fmla="*/ 725864 w 1734532"/>
                <a:gd name="connsiteY13" fmla="*/ 537328 h 622169"/>
                <a:gd name="connsiteX14" fmla="*/ 443059 w 1734532"/>
                <a:gd name="connsiteY14" fmla="*/ 622169 h 622169"/>
                <a:gd name="connsiteX15" fmla="*/ 311084 w 1734532"/>
                <a:gd name="connsiteY15" fmla="*/ 433633 h 622169"/>
                <a:gd name="connsiteX16" fmla="*/ 150828 w 1734532"/>
                <a:gd name="connsiteY16" fmla="*/ 367645 h 622169"/>
                <a:gd name="connsiteX17" fmla="*/ 0 w 1734532"/>
                <a:gd name="connsiteY17" fmla="*/ 245097 h 622169"/>
                <a:gd name="connsiteX18" fmla="*/ 0 w 1734532"/>
                <a:gd name="connsiteY18" fmla="*/ 179109 h 622169"/>
                <a:gd name="connsiteX0" fmla="*/ 0 w 1786155"/>
                <a:gd name="connsiteY0" fmla="*/ 132253 h 622169"/>
                <a:gd name="connsiteX1" fmla="*/ 277866 w 1786155"/>
                <a:gd name="connsiteY1" fmla="*/ 28280 h 622169"/>
                <a:gd name="connsiteX2" fmla="*/ 598377 w 1786155"/>
                <a:gd name="connsiteY2" fmla="*/ 0 h 622169"/>
                <a:gd name="connsiteX3" fmla="*/ 1013157 w 1786155"/>
                <a:gd name="connsiteY3" fmla="*/ 0 h 622169"/>
                <a:gd name="connsiteX4" fmla="*/ 1286534 w 1786155"/>
                <a:gd name="connsiteY4" fmla="*/ 9427 h 622169"/>
                <a:gd name="connsiteX5" fmla="*/ 1409082 w 1786155"/>
                <a:gd name="connsiteY5" fmla="*/ 47134 h 622169"/>
                <a:gd name="connsiteX6" fmla="*/ 1597618 w 1786155"/>
                <a:gd name="connsiteY6" fmla="*/ 28280 h 622169"/>
                <a:gd name="connsiteX7" fmla="*/ 1710740 w 1786155"/>
                <a:gd name="connsiteY7" fmla="*/ 179109 h 622169"/>
                <a:gd name="connsiteX8" fmla="*/ 1786155 w 1786155"/>
                <a:gd name="connsiteY8" fmla="*/ 216816 h 622169"/>
                <a:gd name="connsiteX9" fmla="*/ 1748447 w 1786155"/>
                <a:gd name="connsiteY9" fmla="*/ 311084 h 622169"/>
                <a:gd name="connsiteX10" fmla="*/ 1578765 w 1786155"/>
                <a:gd name="connsiteY10" fmla="*/ 358218 h 622169"/>
                <a:gd name="connsiteX11" fmla="*/ 1399656 w 1786155"/>
                <a:gd name="connsiteY11" fmla="*/ 377072 h 622169"/>
                <a:gd name="connsiteX12" fmla="*/ 1013157 w 1786155"/>
                <a:gd name="connsiteY12" fmla="*/ 424206 h 622169"/>
                <a:gd name="connsiteX13" fmla="*/ 777487 w 1786155"/>
                <a:gd name="connsiteY13" fmla="*/ 537328 h 622169"/>
                <a:gd name="connsiteX14" fmla="*/ 494682 w 1786155"/>
                <a:gd name="connsiteY14" fmla="*/ 622169 h 622169"/>
                <a:gd name="connsiteX15" fmla="*/ 362707 w 1786155"/>
                <a:gd name="connsiteY15" fmla="*/ 433633 h 622169"/>
                <a:gd name="connsiteX16" fmla="*/ 202451 w 1786155"/>
                <a:gd name="connsiteY16" fmla="*/ 367645 h 622169"/>
                <a:gd name="connsiteX17" fmla="*/ 51623 w 1786155"/>
                <a:gd name="connsiteY17" fmla="*/ 245097 h 622169"/>
                <a:gd name="connsiteX18" fmla="*/ 0 w 1786155"/>
                <a:gd name="connsiteY18" fmla="*/ 132253 h 622169"/>
                <a:gd name="connsiteX0" fmla="*/ 20649 w 1806804"/>
                <a:gd name="connsiteY0" fmla="*/ 132253 h 622169"/>
                <a:gd name="connsiteX1" fmla="*/ 298515 w 1806804"/>
                <a:gd name="connsiteY1" fmla="*/ 28280 h 622169"/>
                <a:gd name="connsiteX2" fmla="*/ 619026 w 1806804"/>
                <a:gd name="connsiteY2" fmla="*/ 0 h 622169"/>
                <a:gd name="connsiteX3" fmla="*/ 1033806 w 1806804"/>
                <a:gd name="connsiteY3" fmla="*/ 0 h 622169"/>
                <a:gd name="connsiteX4" fmla="*/ 1307183 w 1806804"/>
                <a:gd name="connsiteY4" fmla="*/ 9427 h 622169"/>
                <a:gd name="connsiteX5" fmla="*/ 1429731 w 1806804"/>
                <a:gd name="connsiteY5" fmla="*/ 47134 h 622169"/>
                <a:gd name="connsiteX6" fmla="*/ 1618267 w 1806804"/>
                <a:gd name="connsiteY6" fmla="*/ 28280 h 622169"/>
                <a:gd name="connsiteX7" fmla="*/ 1731389 w 1806804"/>
                <a:gd name="connsiteY7" fmla="*/ 179109 h 622169"/>
                <a:gd name="connsiteX8" fmla="*/ 1806804 w 1806804"/>
                <a:gd name="connsiteY8" fmla="*/ 216816 h 622169"/>
                <a:gd name="connsiteX9" fmla="*/ 1769096 w 1806804"/>
                <a:gd name="connsiteY9" fmla="*/ 311084 h 622169"/>
                <a:gd name="connsiteX10" fmla="*/ 1599414 w 1806804"/>
                <a:gd name="connsiteY10" fmla="*/ 358218 h 622169"/>
                <a:gd name="connsiteX11" fmla="*/ 1420305 w 1806804"/>
                <a:gd name="connsiteY11" fmla="*/ 377072 h 622169"/>
                <a:gd name="connsiteX12" fmla="*/ 1033806 w 1806804"/>
                <a:gd name="connsiteY12" fmla="*/ 424206 h 622169"/>
                <a:gd name="connsiteX13" fmla="*/ 798136 w 1806804"/>
                <a:gd name="connsiteY13" fmla="*/ 537328 h 622169"/>
                <a:gd name="connsiteX14" fmla="*/ 515331 w 1806804"/>
                <a:gd name="connsiteY14" fmla="*/ 622169 h 622169"/>
                <a:gd name="connsiteX15" fmla="*/ 383356 w 1806804"/>
                <a:gd name="connsiteY15" fmla="*/ 433633 h 622169"/>
                <a:gd name="connsiteX16" fmla="*/ 223100 w 1806804"/>
                <a:gd name="connsiteY16" fmla="*/ 367645 h 622169"/>
                <a:gd name="connsiteX17" fmla="*/ 0 w 1806804"/>
                <a:gd name="connsiteY17" fmla="*/ 282582 h 622169"/>
                <a:gd name="connsiteX18" fmla="*/ 20649 w 1806804"/>
                <a:gd name="connsiteY18" fmla="*/ 132253 h 622169"/>
                <a:gd name="connsiteX0" fmla="*/ 20649 w 1806804"/>
                <a:gd name="connsiteY0" fmla="*/ 132253 h 622169"/>
                <a:gd name="connsiteX1" fmla="*/ 298515 w 1806804"/>
                <a:gd name="connsiteY1" fmla="*/ 28280 h 622169"/>
                <a:gd name="connsiteX2" fmla="*/ 619026 w 1806804"/>
                <a:gd name="connsiteY2" fmla="*/ 0 h 622169"/>
                <a:gd name="connsiteX3" fmla="*/ 1033806 w 1806804"/>
                <a:gd name="connsiteY3" fmla="*/ 0 h 622169"/>
                <a:gd name="connsiteX4" fmla="*/ 1307183 w 1806804"/>
                <a:gd name="connsiteY4" fmla="*/ 9427 h 622169"/>
                <a:gd name="connsiteX5" fmla="*/ 1429731 w 1806804"/>
                <a:gd name="connsiteY5" fmla="*/ 47134 h 622169"/>
                <a:gd name="connsiteX6" fmla="*/ 1618267 w 1806804"/>
                <a:gd name="connsiteY6" fmla="*/ 28280 h 622169"/>
                <a:gd name="connsiteX7" fmla="*/ 1731389 w 1806804"/>
                <a:gd name="connsiteY7" fmla="*/ 179109 h 622169"/>
                <a:gd name="connsiteX8" fmla="*/ 1806804 w 1806804"/>
                <a:gd name="connsiteY8" fmla="*/ 216816 h 622169"/>
                <a:gd name="connsiteX9" fmla="*/ 1769096 w 1806804"/>
                <a:gd name="connsiteY9" fmla="*/ 311084 h 622169"/>
                <a:gd name="connsiteX10" fmla="*/ 1599414 w 1806804"/>
                <a:gd name="connsiteY10" fmla="*/ 358218 h 622169"/>
                <a:gd name="connsiteX11" fmla="*/ 1420305 w 1806804"/>
                <a:gd name="connsiteY11" fmla="*/ 377072 h 622169"/>
                <a:gd name="connsiteX12" fmla="*/ 1033806 w 1806804"/>
                <a:gd name="connsiteY12" fmla="*/ 424206 h 622169"/>
                <a:gd name="connsiteX13" fmla="*/ 798136 w 1806804"/>
                <a:gd name="connsiteY13" fmla="*/ 537328 h 622169"/>
                <a:gd name="connsiteX14" fmla="*/ 515331 w 1806804"/>
                <a:gd name="connsiteY14" fmla="*/ 622169 h 622169"/>
                <a:gd name="connsiteX15" fmla="*/ 383356 w 1806804"/>
                <a:gd name="connsiteY15" fmla="*/ 433633 h 622169"/>
                <a:gd name="connsiteX16" fmla="*/ 192126 w 1806804"/>
                <a:gd name="connsiteY16" fmla="*/ 405130 h 622169"/>
                <a:gd name="connsiteX17" fmla="*/ 0 w 1806804"/>
                <a:gd name="connsiteY17" fmla="*/ 282582 h 622169"/>
                <a:gd name="connsiteX18" fmla="*/ 20649 w 1806804"/>
                <a:gd name="connsiteY18" fmla="*/ 132253 h 622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806804" h="622169">
                  <a:moveTo>
                    <a:pt x="20649" y="132253"/>
                  </a:moveTo>
                  <a:lnTo>
                    <a:pt x="298515" y="28280"/>
                  </a:lnTo>
                  <a:lnTo>
                    <a:pt x="619026" y="0"/>
                  </a:lnTo>
                  <a:lnTo>
                    <a:pt x="1033806" y="0"/>
                  </a:lnTo>
                  <a:lnTo>
                    <a:pt x="1307183" y="9427"/>
                  </a:lnTo>
                  <a:lnTo>
                    <a:pt x="1429731" y="47134"/>
                  </a:lnTo>
                  <a:lnTo>
                    <a:pt x="1618267" y="28280"/>
                  </a:lnTo>
                  <a:lnTo>
                    <a:pt x="1731389" y="179109"/>
                  </a:lnTo>
                  <a:lnTo>
                    <a:pt x="1806804" y="216816"/>
                  </a:lnTo>
                  <a:lnTo>
                    <a:pt x="1769096" y="311084"/>
                  </a:lnTo>
                  <a:lnTo>
                    <a:pt x="1599414" y="358218"/>
                  </a:lnTo>
                  <a:lnTo>
                    <a:pt x="1420305" y="377072"/>
                  </a:lnTo>
                  <a:lnTo>
                    <a:pt x="1033806" y="424206"/>
                  </a:lnTo>
                  <a:lnTo>
                    <a:pt x="798136" y="537328"/>
                  </a:lnTo>
                  <a:lnTo>
                    <a:pt x="515331" y="622169"/>
                  </a:lnTo>
                  <a:lnTo>
                    <a:pt x="383356" y="433633"/>
                  </a:lnTo>
                  <a:lnTo>
                    <a:pt x="192126" y="405130"/>
                  </a:lnTo>
                  <a:lnTo>
                    <a:pt x="0" y="282582"/>
                  </a:lnTo>
                  <a:lnTo>
                    <a:pt x="20649" y="132253"/>
                  </a:lnTo>
                  <a:close/>
                </a:path>
              </a:pathLst>
            </a:cu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4035950" y="3758941"/>
              <a:ext cx="622169" cy="575035"/>
            </a:xfrm>
            <a:custGeom>
              <a:avLst/>
              <a:gdLst>
                <a:gd name="connsiteX0" fmla="*/ 0 w 622169"/>
                <a:gd name="connsiteY0" fmla="*/ 245097 h 584462"/>
                <a:gd name="connsiteX1" fmla="*/ 9426 w 622169"/>
                <a:gd name="connsiteY1" fmla="*/ 584462 h 584462"/>
                <a:gd name="connsiteX2" fmla="*/ 424206 w 622169"/>
                <a:gd name="connsiteY2" fmla="*/ 518474 h 584462"/>
                <a:gd name="connsiteX3" fmla="*/ 603315 w 622169"/>
                <a:gd name="connsiteY3" fmla="*/ 414779 h 584462"/>
                <a:gd name="connsiteX4" fmla="*/ 622169 w 622169"/>
                <a:gd name="connsiteY4" fmla="*/ 0 h 584462"/>
                <a:gd name="connsiteX5" fmla="*/ 0 w 622169"/>
                <a:gd name="connsiteY5" fmla="*/ 245097 h 584462"/>
                <a:gd name="connsiteX0" fmla="*/ 0 w 651797"/>
                <a:gd name="connsiteY0" fmla="*/ 235670 h 575035"/>
                <a:gd name="connsiteX1" fmla="*/ 9426 w 651797"/>
                <a:gd name="connsiteY1" fmla="*/ 575035 h 575035"/>
                <a:gd name="connsiteX2" fmla="*/ 424206 w 651797"/>
                <a:gd name="connsiteY2" fmla="*/ 509047 h 575035"/>
                <a:gd name="connsiteX3" fmla="*/ 603315 w 651797"/>
                <a:gd name="connsiteY3" fmla="*/ 405352 h 575035"/>
                <a:gd name="connsiteX4" fmla="*/ 651797 w 651797"/>
                <a:gd name="connsiteY4" fmla="*/ 0 h 575035"/>
                <a:gd name="connsiteX5" fmla="*/ 0 w 651797"/>
                <a:gd name="connsiteY5" fmla="*/ 235670 h 575035"/>
                <a:gd name="connsiteX0" fmla="*/ 0 w 651797"/>
                <a:gd name="connsiteY0" fmla="*/ 235670 h 575035"/>
                <a:gd name="connsiteX1" fmla="*/ 9426 w 651797"/>
                <a:gd name="connsiteY1" fmla="*/ 575035 h 575035"/>
                <a:gd name="connsiteX2" fmla="*/ 424206 w 651797"/>
                <a:gd name="connsiteY2" fmla="*/ 509047 h 575035"/>
                <a:gd name="connsiteX3" fmla="*/ 606641 w 651797"/>
                <a:gd name="connsiteY3" fmla="*/ 411702 h 575035"/>
                <a:gd name="connsiteX4" fmla="*/ 651797 w 651797"/>
                <a:gd name="connsiteY4" fmla="*/ 0 h 575035"/>
                <a:gd name="connsiteX5" fmla="*/ 0 w 651797"/>
                <a:gd name="connsiteY5" fmla="*/ 235670 h 575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51797" h="575035">
                  <a:moveTo>
                    <a:pt x="0" y="235670"/>
                  </a:moveTo>
                  <a:lnTo>
                    <a:pt x="9426" y="575035"/>
                  </a:lnTo>
                  <a:lnTo>
                    <a:pt x="424206" y="509047"/>
                  </a:lnTo>
                  <a:lnTo>
                    <a:pt x="606641" y="411702"/>
                  </a:lnTo>
                  <a:lnTo>
                    <a:pt x="651797" y="0"/>
                  </a:lnTo>
                  <a:lnTo>
                    <a:pt x="0" y="235670"/>
                  </a:lnTo>
                  <a:close/>
                </a:path>
              </a:pathLst>
            </a:custGeom>
            <a:solidFill>
              <a:srgbClr val="979797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4617334" y="3702381"/>
              <a:ext cx="606392" cy="465284"/>
            </a:xfrm>
            <a:custGeom>
              <a:avLst/>
              <a:gdLst>
                <a:gd name="connsiteX0" fmla="*/ 37707 w 622169"/>
                <a:gd name="connsiteY0" fmla="*/ 56560 h 443059"/>
                <a:gd name="connsiteX1" fmla="*/ 622169 w 622169"/>
                <a:gd name="connsiteY1" fmla="*/ 0 h 443059"/>
                <a:gd name="connsiteX2" fmla="*/ 556181 w 622169"/>
                <a:gd name="connsiteY2" fmla="*/ 414779 h 443059"/>
                <a:gd name="connsiteX3" fmla="*/ 0 w 622169"/>
                <a:gd name="connsiteY3" fmla="*/ 443059 h 443059"/>
                <a:gd name="connsiteX4" fmla="*/ 37707 w 622169"/>
                <a:gd name="connsiteY4" fmla="*/ 56560 h 443059"/>
                <a:gd name="connsiteX0" fmla="*/ 31259 w 615721"/>
                <a:gd name="connsiteY0" fmla="*/ 56560 h 465284"/>
                <a:gd name="connsiteX1" fmla="*/ 615721 w 615721"/>
                <a:gd name="connsiteY1" fmla="*/ 0 h 465284"/>
                <a:gd name="connsiteX2" fmla="*/ 549733 w 615721"/>
                <a:gd name="connsiteY2" fmla="*/ 414779 h 465284"/>
                <a:gd name="connsiteX3" fmla="*/ 0 w 615721"/>
                <a:gd name="connsiteY3" fmla="*/ 465284 h 465284"/>
                <a:gd name="connsiteX4" fmla="*/ 31259 w 615721"/>
                <a:gd name="connsiteY4" fmla="*/ 56560 h 465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721" h="465284">
                  <a:moveTo>
                    <a:pt x="31259" y="56560"/>
                  </a:moveTo>
                  <a:lnTo>
                    <a:pt x="615721" y="0"/>
                  </a:lnTo>
                  <a:lnTo>
                    <a:pt x="549733" y="414779"/>
                  </a:lnTo>
                  <a:lnTo>
                    <a:pt x="0" y="465284"/>
                  </a:lnTo>
                  <a:lnTo>
                    <a:pt x="31259" y="56560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5157738" y="3551551"/>
              <a:ext cx="320512" cy="565608"/>
            </a:xfrm>
            <a:custGeom>
              <a:avLst/>
              <a:gdLst>
                <a:gd name="connsiteX0" fmla="*/ 0 w 320512"/>
                <a:gd name="connsiteY0" fmla="*/ 565608 h 565608"/>
                <a:gd name="connsiteX1" fmla="*/ 235670 w 320512"/>
                <a:gd name="connsiteY1" fmla="*/ 367645 h 565608"/>
                <a:gd name="connsiteX2" fmla="*/ 320512 w 320512"/>
                <a:gd name="connsiteY2" fmla="*/ 0 h 565608"/>
                <a:gd name="connsiteX3" fmla="*/ 56561 w 320512"/>
                <a:gd name="connsiteY3" fmla="*/ 150829 h 565608"/>
                <a:gd name="connsiteX4" fmla="*/ 0 w 320512"/>
                <a:gd name="connsiteY4" fmla="*/ 565608 h 56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512" h="565608">
                  <a:moveTo>
                    <a:pt x="0" y="565608"/>
                  </a:moveTo>
                  <a:lnTo>
                    <a:pt x="235670" y="367645"/>
                  </a:lnTo>
                  <a:lnTo>
                    <a:pt x="320512" y="0"/>
                  </a:lnTo>
                  <a:lnTo>
                    <a:pt x="56561" y="150829"/>
                  </a:lnTo>
                  <a:lnTo>
                    <a:pt x="0" y="565608"/>
                  </a:lnTo>
                  <a:close/>
                </a:path>
              </a:pathLst>
            </a:custGeom>
            <a:solidFill>
              <a:srgbClr val="979797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3866266" y="3768171"/>
              <a:ext cx="175509" cy="559354"/>
            </a:xfrm>
            <a:custGeom>
              <a:avLst/>
              <a:gdLst>
                <a:gd name="connsiteX0" fmla="*/ 0 w 207390"/>
                <a:gd name="connsiteY0" fmla="*/ 0 h 575035"/>
                <a:gd name="connsiteX1" fmla="*/ 9427 w 207390"/>
                <a:gd name="connsiteY1" fmla="*/ 339365 h 575035"/>
                <a:gd name="connsiteX2" fmla="*/ 207390 w 207390"/>
                <a:gd name="connsiteY2" fmla="*/ 575035 h 575035"/>
                <a:gd name="connsiteX3" fmla="*/ 197963 w 207390"/>
                <a:gd name="connsiteY3" fmla="*/ 216816 h 575035"/>
                <a:gd name="connsiteX4" fmla="*/ 0 w 207390"/>
                <a:gd name="connsiteY4" fmla="*/ 0 h 575035"/>
                <a:gd name="connsiteX0" fmla="*/ 0 w 207390"/>
                <a:gd name="connsiteY0" fmla="*/ 0 h 575035"/>
                <a:gd name="connsiteX1" fmla="*/ 9427 w 207390"/>
                <a:gd name="connsiteY1" fmla="*/ 339365 h 575035"/>
                <a:gd name="connsiteX2" fmla="*/ 207390 w 207390"/>
                <a:gd name="connsiteY2" fmla="*/ 575035 h 575035"/>
                <a:gd name="connsiteX3" fmla="*/ 172563 w 207390"/>
                <a:gd name="connsiteY3" fmla="*/ 213477 h 575035"/>
                <a:gd name="connsiteX4" fmla="*/ 0 w 207390"/>
                <a:gd name="connsiteY4" fmla="*/ 0 h 575035"/>
                <a:gd name="connsiteX0" fmla="*/ 0 w 207390"/>
                <a:gd name="connsiteY0" fmla="*/ 0 h 575035"/>
                <a:gd name="connsiteX1" fmla="*/ 9427 w 207390"/>
                <a:gd name="connsiteY1" fmla="*/ 339365 h 575035"/>
                <a:gd name="connsiteX2" fmla="*/ 207390 w 207390"/>
                <a:gd name="connsiteY2" fmla="*/ 575035 h 575035"/>
                <a:gd name="connsiteX3" fmla="*/ 184936 w 207390"/>
                <a:gd name="connsiteY3" fmla="*/ 568250 h 575035"/>
                <a:gd name="connsiteX4" fmla="*/ 172563 w 207390"/>
                <a:gd name="connsiteY4" fmla="*/ 213477 h 575035"/>
                <a:gd name="connsiteX5" fmla="*/ 0 w 207390"/>
                <a:gd name="connsiteY5" fmla="*/ 0 h 575035"/>
                <a:gd name="connsiteX0" fmla="*/ 0 w 184936"/>
                <a:gd name="connsiteY0" fmla="*/ 0 h 568250"/>
                <a:gd name="connsiteX1" fmla="*/ 9427 w 184936"/>
                <a:gd name="connsiteY1" fmla="*/ 339365 h 568250"/>
                <a:gd name="connsiteX2" fmla="*/ 184936 w 184936"/>
                <a:gd name="connsiteY2" fmla="*/ 568250 h 568250"/>
                <a:gd name="connsiteX3" fmla="*/ 172563 w 184936"/>
                <a:gd name="connsiteY3" fmla="*/ 213477 h 568250"/>
                <a:gd name="connsiteX4" fmla="*/ 0 w 184936"/>
                <a:gd name="connsiteY4" fmla="*/ 0 h 568250"/>
                <a:gd name="connsiteX0" fmla="*/ 19148 w 175509"/>
                <a:gd name="connsiteY0" fmla="*/ 0 h 588285"/>
                <a:gd name="connsiteX1" fmla="*/ 0 w 175509"/>
                <a:gd name="connsiteY1" fmla="*/ 359400 h 588285"/>
                <a:gd name="connsiteX2" fmla="*/ 175509 w 175509"/>
                <a:gd name="connsiteY2" fmla="*/ 588285 h 588285"/>
                <a:gd name="connsiteX3" fmla="*/ 163136 w 175509"/>
                <a:gd name="connsiteY3" fmla="*/ 233512 h 588285"/>
                <a:gd name="connsiteX4" fmla="*/ 19148 w 175509"/>
                <a:gd name="connsiteY4" fmla="*/ 0 h 588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5509" h="588285">
                  <a:moveTo>
                    <a:pt x="19148" y="0"/>
                  </a:moveTo>
                  <a:lnTo>
                    <a:pt x="0" y="359400"/>
                  </a:lnTo>
                  <a:lnTo>
                    <a:pt x="175509" y="588285"/>
                  </a:lnTo>
                  <a:lnTo>
                    <a:pt x="163136" y="233512"/>
                  </a:lnTo>
                  <a:lnTo>
                    <a:pt x="19148" y="0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3536426" y="3570797"/>
              <a:ext cx="358120" cy="546362"/>
            </a:xfrm>
            <a:custGeom>
              <a:avLst/>
              <a:gdLst>
                <a:gd name="connsiteX0" fmla="*/ 0 w 386498"/>
                <a:gd name="connsiteY0" fmla="*/ 0 h 584462"/>
                <a:gd name="connsiteX1" fmla="*/ 47134 w 386498"/>
                <a:gd name="connsiteY1" fmla="*/ 339365 h 584462"/>
                <a:gd name="connsiteX2" fmla="*/ 160255 w 386498"/>
                <a:gd name="connsiteY2" fmla="*/ 499621 h 584462"/>
                <a:gd name="connsiteX3" fmla="*/ 358218 w 386498"/>
                <a:gd name="connsiteY3" fmla="*/ 584462 h 584462"/>
                <a:gd name="connsiteX4" fmla="*/ 386498 w 386498"/>
                <a:gd name="connsiteY4" fmla="*/ 235670 h 584462"/>
                <a:gd name="connsiteX5" fmla="*/ 358218 w 386498"/>
                <a:gd name="connsiteY5" fmla="*/ 65988 h 584462"/>
                <a:gd name="connsiteX6" fmla="*/ 0 w 386498"/>
                <a:gd name="connsiteY6" fmla="*/ 0 h 584462"/>
                <a:gd name="connsiteX0" fmla="*/ 0 w 383160"/>
                <a:gd name="connsiteY0" fmla="*/ 0 h 546362"/>
                <a:gd name="connsiteX1" fmla="*/ 43796 w 383160"/>
                <a:gd name="connsiteY1" fmla="*/ 301265 h 546362"/>
                <a:gd name="connsiteX2" fmla="*/ 156917 w 383160"/>
                <a:gd name="connsiteY2" fmla="*/ 461521 h 546362"/>
                <a:gd name="connsiteX3" fmla="*/ 354880 w 383160"/>
                <a:gd name="connsiteY3" fmla="*/ 546362 h 546362"/>
                <a:gd name="connsiteX4" fmla="*/ 383160 w 383160"/>
                <a:gd name="connsiteY4" fmla="*/ 197570 h 546362"/>
                <a:gd name="connsiteX5" fmla="*/ 354880 w 383160"/>
                <a:gd name="connsiteY5" fmla="*/ 27888 h 546362"/>
                <a:gd name="connsiteX6" fmla="*/ 0 w 383160"/>
                <a:gd name="connsiteY6" fmla="*/ 0 h 546362"/>
                <a:gd name="connsiteX0" fmla="*/ 0 w 376484"/>
                <a:gd name="connsiteY0" fmla="*/ 0 h 546362"/>
                <a:gd name="connsiteX1" fmla="*/ 37120 w 376484"/>
                <a:gd name="connsiteY1" fmla="*/ 301265 h 546362"/>
                <a:gd name="connsiteX2" fmla="*/ 150241 w 376484"/>
                <a:gd name="connsiteY2" fmla="*/ 461521 h 546362"/>
                <a:gd name="connsiteX3" fmla="*/ 348204 w 376484"/>
                <a:gd name="connsiteY3" fmla="*/ 546362 h 546362"/>
                <a:gd name="connsiteX4" fmla="*/ 376484 w 376484"/>
                <a:gd name="connsiteY4" fmla="*/ 197570 h 546362"/>
                <a:gd name="connsiteX5" fmla="*/ 348204 w 376484"/>
                <a:gd name="connsiteY5" fmla="*/ 27888 h 546362"/>
                <a:gd name="connsiteX6" fmla="*/ 0 w 376484"/>
                <a:gd name="connsiteY6" fmla="*/ 0 h 546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6484" h="546362">
                  <a:moveTo>
                    <a:pt x="0" y="0"/>
                  </a:moveTo>
                  <a:lnTo>
                    <a:pt x="37120" y="301265"/>
                  </a:lnTo>
                  <a:lnTo>
                    <a:pt x="150241" y="461521"/>
                  </a:lnTo>
                  <a:lnTo>
                    <a:pt x="348204" y="546362"/>
                  </a:lnTo>
                  <a:lnTo>
                    <a:pt x="376484" y="197570"/>
                  </a:lnTo>
                  <a:lnTo>
                    <a:pt x="348204" y="278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79797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3536852" y="3297028"/>
              <a:ext cx="1938976" cy="695502"/>
            </a:xfrm>
            <a:custGeom>
              <a:avLst/>
              <a:gdLst>
                <a:gd name="connsiteX0" fmla="*/ 0 w 1734532"/>
                <a:gd name="connsiteY0" fmla="*/ 179109 h 622169"/>
                <a:gd name="connsiteX1" fmla="*/ 226243 w 1734532"/>
                <a:gd name="connsiteY1" fmla="*/ 28280 h 622169"/>
                <a:gd name="connsiteX2" fmla="*/ 546754 w 1734532"/>
                <a:gd name="connsiteY2" fmla="*/ 0 h 622169"/>
                <a:gd name="connsiteX3" fmla="*/ 961534 w 1734532"/>
                <a:gd name="connsiteY3" fmla="*/ 0 h 622169"/>
                <a:gd name="connsiteX4" fmla="*/ 1234911 w 1734532"/>
                <a:gd name="connsiteY4" fmla="*/ 9427 h 622169"/>
                <a:gd name="connsiteX5" fmla="*/ 1357459 w 1734532"/>
                <a:gd name="connsiteY5" fmla="*/ 47134 h 622169"/>
                <a:gd name="connsiteX6" fmla="*/ 1545995 w 1734532"/>
                <a:gd name="connsiteY6" fmla="*/ 28280 h 622169"/>
                <a:gd name="connsiteX7" fmla="*/ 1659117 w 1734532"/>
                <a:gd name="connsiteY7" fmla="*/ 179109 h 622169"/>
                <a:gd name="connsiteX8" fmla="*/ 1734532 w 1734532"/>
                <a:gd name="connsiteY8" fmla="*/ 216816 h 622169"/>
                <a:gd name="connsiteX9" fmla="*/ 1696824 w 1734532"/>
                <a:gd name="connsiteY9" fmla="*/ 311084 h 622169"/>
                <a:gd name="connsiteX10" fmla="*/ 1527142 w 1734532"/>
                <a:gd name="connsiteY10" fmla="*/ 358218 h 622169"/>
                <a:gd name="connsiteX11" fmla="*/ 1348033 w 1734532"/>
                <a:gd name="connsiteY11" fmla="*/ 377072 h 622169"/>
                <a:gd name="connsiteX12" fmla="*/ 1216057 w 1734532"/>
                <a:gd name="connsiteY12" fmla="*/ 301658 h 622169"/>
                <a:gd name="connsiteX13" fmla="*/ 961534 w 1734532"/>
                <a:gd name="connsiteY13" fmla="*/ 424206 h 622169"/>
                <a:gd name="connsiteX14" fmla="*/ 725864 w 1734532"/>
                <a:gd name="connsiteY14" fmla="*/ 537328 h 622169"/>
                <a:gd name="connsiteX15" fmla="*/ 443059 w 1734532"/>
                <a:gd name="connsiteY15" fmla="*/ 622169 h 622169"/>
                <a:gd name="connsiteX16" fmla="*/ 311084 w 1734532"/>
                <a:gd name="connsiteY16" fmla="*/ 433633 h 622169"/>
                <a:gd name="connsiteX17" fmla="*/ 150828 w 1734532"/>
                <a:gd name="connsiteY17" fmla="*/ 367645 h 622169"/>
                <a:gd name="connsiteX18" fmla="*/ 0 w 1734532"/>
                <a:gd name="connsiteY18" fmla="*/ 245097 h 622169"/>
                <a:gd name="connsiteX19" fmla="*/ 18853 w 1734532"/>
                <a:gd name="connsiteY19" fmla="*/ 254524 h 622169"/>
                <a:gd name="connsiteX0" fmla="*/ 0 w 1734532"/>
                <a:gd name="connsiteY0" fmla="*/ 179109 h 622169"/>
                <a:gd name="connsiteX1" fmla="*/ 226243 w 1734532"/>
                <a:gd name="connsiteY1" fmla="*/ 28280 h 622169"/>
                <a:gd name="connsiteX2" fmla="*/ 546754 w 1734532"/>
                <a:gd name="connsiteY2" fmla="*/ 0 h 622169"/>
                <a:gd name="connsiteX3" fmla="*/ 961534 w 1734532"/>
                <a:gd name="connsiteY3" fmla="*/ 0 h 622169"/>
                <a:gd name="connsiteX4" fmla="*/ 1234911 w 1734532"/>
                <a:gd name="connsiteY4" fmla="*/ 9427 h 622169"/>
                <a:gd name="connsiteX5" fmla="*/ 1357459 w 1734532"/>
                <a:gd name="connsiteY5" fmla="*/ 47134 h 622169"/>
                <a:gd name="connsiteX6" fmla="*/ 1545995 w 1734532"/>
                <a:gd name="connsiteY6" fmla="*/ 28280 h 622169"/>
                <a:gd name="connsiteX7" fmla="*/ 1659117 w 1734532"/>
                <a:gd name="connsiteY7" fmla="*/ 179109 h 622169"/>
                <a:gd name="connsiteX8" fmla="*/ 1734532 w 1734532"/>
                <a:gd name="connsiteY8" fmla="*/ 216816 h 622169"/>
                <a:gd name="connsiteX9" fmla="*/ 1696824 w 1734532"/>
                <a:gd name="connsiteY9" fmla="*/ 311084 h 622169"/>
                <a:gd name="connsiteX10" fmla="*/ 1527142 w 1734532"/>
                <a:gd name="connsiteY10" fmla="*/ 358218 h 622169"/>
                <a:gd name="connsiteX11" fmla="*/ 1348033 w 1734532"/>
                <a:gd name="connsiteY11" fmla="*/ 377072 h 622169"/>
                <a:gd name="connsiteX12" fmla="*/ 1216057 w 1734532"/>
                <a:gd name="connsiteY12" fmla="*/ 301658 h 622169"/>
                <a:gd name="connsiteX13" fmla="*/ 961534 w 1734532"/>
                <a:gd name="connsiteY13" fmla="*/ 424206 h 622169"/>
                <a:gd name="connsiteX14" fmla="*/ 725864 w 1734532"/>
                <a:gd name="connsiteY14" fmla="*/ 537328 h 622169"/>
                <a:gd name="connsiteX15" fmla="*/ 443059 w 1734532"/>
                <a:gd name="connsiteY15" fmla="*/ 622169 h 622169"/>
                <a:gd name="connsiteX16" fmla="*/ 311084 w 1734532"/>
                <a:gd name="connsiteY16" fmla="*/ 433633 h 622169"/>
                <a:gd name="connsiteX17" fmla="*/ 150828 w 1734532"/>
                <a:gd name="connsiteY17" fmla="*/ 367645 h 622169"/>
                <a:gd name="connsiteX18" fmla="*/ 0 w 1734532"/>
                <a:gd name="connsiteY18" fmla="*/ 245097 h 622169"/>
                <a:gd name="connsiteX19" fmla="*/ 18853 w 1734532"/>
                <a:gd name="connsiteY19" fmla="*/ 254524 h 622169"/>
                <a:gd name="connsiteX20" fmla="*/ 0 w 1734532"/>
                <a:gd name="connsiteY20" fmla="*/ 179109 h 622169"/>
                <a:gd name="connsiteX0" fmla="*/ 0 w 1734532"/>
                <a:gd name="connsiteY0" fmla="*/ 179109 h 622169"/>
                <a:gd name="connsiteX1" fmla="*/ 226243 w 1734532"/>
                <a:gd name="connsiteY1" fmla="*/ 28280 h 622169"/>
                <a:gd name="connsiteX2" fmla="*/ 546754 w 1734532"/>
                <a:gd name="connsiteY2" fmla="*/ 0 h 622169"/>
                <a:gd name="connsiteX3" fmla="*/ 961534 w 1734532"/>
                <a:gd name="connsiteY3" fmla="*/ 0 h 622169"/>
                <a:gd name="connsiteX4" fmla="*/ 1234911 w 1734532"/>
                <a:gd name="connsiteY4" fmla="*/ 9427 h 622169"/>
                <a:gd name="connsiteX5" fmla="*/ 1357459 w 1734532"/>
                <a:gd name="connsiteY5" fmla="*/ 47134 h 622169"/>
                <a:gd name="connsiteX6" fmla="*/ 1545995 w 1734532"/>
                <a:gd name="connsiteY6" fmla="*/ 28280 h 622169"/>
                <a:gd name="connsiteX7" fmla="*/ 1659117 w 1734532"/>
                <a:gd name="connsiteY7" fmla="*/ 179109 h 622169"/>
                <a:gd name="connsiteX8" fmla="*/ 1734532 w 1734532"/>
                <a:gd name="connsiteY8" fmla="*/ 216816 h 622169"/>
                <a:gd name="connsiteX9" fmla="*/ 1696824 w 1734532"/>
                <a:gd name="connsiteY9" fmla="*/ 311084 h 622169"/>
                <a:gd name="connsiteX10" fmla="*/ 1527142 w 1734532"/>
                <a:gd name="connsiteY10" fmla="*/ 358218 h 622169"/>
                <a:gd name="connsiteX11" fmla="*/ 1348033 w 1734532"/>
                <a:gd name="connsiteY11" fmla="*/ 377072 h 622169"/>
                <a:gd name="connsiteX12" fmla="*/ 1216057 w 1734532"/>
                <a:gd name="connsiteY12" fmla="*/ 301658 h 622169"/>
                <a:gd name="connsiteX13" fmla="*/ 961534 w 1734532"/>
                <a:gd name="connsiteY13" fmla="*/ 424206 h 622169"/>
                <a:gd name="connsiteX14" fmla="*/ 725864 w 1734532"/>
                <a:gd name="connsiteY14" fmla="*/ 537328 h 622169"/>
                <a:gd name="connsiteX15" fmla="*/ 443059 w 1734532"/>
                <a:gd name="connsiteY15" fmla="*/ 622169 h 622169"/>
                <a:gd name="connsiteX16" fmla="*/ 311084 w 1734532"/>
                <a:gd name="connsiteY16" fmla="*/ 433633 h 622169"/>
                <a:gd name="connsiteX17" fmla="*/ 150828 w 1734532"/>
                <a:gd name="connsiteY17" fmla="*/ 367645 h 622169"/>
                <a:gd name="connsiteX18" fmla="*/ 0 w 1734532"/>
                <a:gd name="connsiteY18" fmla="*/ 245097 h 622169"/>
                <a:gd name="connsiteX19" fmla="*/ 0 w 1734532"/>
                <a:gd name="connsiteY19" fmla="*/ 179109 h 622169"/>
                <a:gd name="connsiteX0" fmla="*/ 0 w 1734532"/>
                <a:gd name="connsiteY0" fmla="*/ 179109 h 622169"/>
                <a:gd name="connsiteX1" fmla="*/ 226243 w 1734532"/>
                <a:gd name="connsiteY1" fmla="*/ 28280 h 622169"/>
                <a:gd name="connsiteX2" fmla="*/ 546754 w 1734532"/>
                <a:gd name="connsiteY2" fmla="*/ 0 h 622169"/>
                <a:gd name="connsiteX3" fmla="*/ 961534 w 1734532"/>
                <a:gd name="connsiteY3" fmla="*/ 0 h 622169"/>
                <a:gd name="connsiteX4" fmla="*/ 1234911 w 1734532"/>
                <a:gd name="connsiteY4" fmla="*/ 9427 h 622169"/>
                <a:gd name="connsiteX5" fmla="*/ 1357459 w 1734532"/>
                <a:gd name="connsiteY5" fmla="*/ 47134 h 622169"/>
                <a:gd name="connsiteX6" fmla="*/ 1545995 w 1734532"/>
                <a:gd name="connsiteY6" fmla="*/ 28280 h 622169"/>
                <a:gd name="connsiteX7" fmla="*/ 1659117 w 1734532"/>
                <a:gd name="connsiteY7" fmla="*/ 179109 h 622169"/>
                <a:gd name="connsiteX8" fmla="*/ 1734532 w 1734532"/>
                <a:gd name="connsiteY8" fmla="*/ 216816 h 622169"/>
                <a:gd name="connsiteX9" fmla="*/ 1696824 w 1734532"/>
                <a:gd name="connsiteY9" fmla="*/ 311084 h 622169"/>
                <a:gd name="connsiteX10" fmla="*/ 1527142 w 1734532"/>
                <a:gd name="connsiteY10" fmla="*/ 358218 h 622169"/>
                <a:gd name="connsiteX11" fmla="*/ 1348033 w 1734532"/>
                <a:gd name="connsiteY11" fmla="*/ 377072 h 622169"/>
                <a:gd name="connsiteX12" fmla="*/ 961534 w 1734532"/>
                <a:gd name="connsiteY12" fmla="*/ 424206 h 622169"/>
                <a:gd name="connsiteX13" fmla="*/ 725864 w 1734532"/>
                <a:gd name="connsiteY13" fmla="*/ 537328 h 622169"/>
                <a:gd name="connsiteX14" fmla="*/ 443059 w 1734532"/>
                <a:gd name="connsiteY14" fmla="*/ 622169 h 622169"/>
                <a:gd name="connsiteX15" fmla="*/ 311084 w 1734532"/>
                <a:gd name="connsiteY15" fmla="*/ 433633 h 622169"/>
                <a:gd name="connsiteX16" fmla="*/ 150828 w 1734532"/>
                <a:gd name="connsiteY16" fmla="*/ 367645 h 622169"/>
                <a:gd name="connsiteX17" fmla="*/ 0 w 1734532"/>
                <a:gd name="connsiteY17" fmla="*/ 245097 h 622169"/>
                <a:gd name="connsiteX18" fmla="*/ 0 w 1734532"/>
                <a:gd name="connsiteY18" fmla="*/ 179109 h 622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734532" h="622169">
                  <a:moveTo>
                    <a:pt x="0" y="179109"/>
                  </a:moveTo>
                  <a:lnTo>
                    <a:pt x="226243" y="28280"/>
                  </a:lnTo>
                  <a:lnTo>
                    <a:pt x="546754" y="0"/>
                  </a:lnTo>
                  <a:lnTo>
                    <a:pt x="961534" y="0"/>
                  </a:lnTo>
                  <a:lnTo>
                    <a:pt x="1234911" y="9427"/>
                  </a:lnTo>
                  <a:lnTo>
                    <a:pt x="1357459" y="47134"/>
                  </a:lnTo>
                  <a:lnTo>
                    <a:pt x="1545995" y="28280"/>
                  </a:lnTo>
                  <a:lnTo>
                    <a:pt x="1659117" y="179109"/>
                  </a:lnTo>
                  <a:lnTo>
                    <a:pt x="1734532" y="216816"/>
                  </a:lnTo>
                  <a:lnTo>
                    <a:pt x="1696824" y="311084"/>
                  </a:lnTo>
                  <a:lnTo>
                    <a:pt x="1527142" y="358218"/>
                  </a:lnTo>
                  <a:lnTo>
                    <a:pt x="1348033" y="377072"/>
                  </a:lnTo>
                  <a:lnTo>
                    <a:pt x="961534" y="424206"/>
                  </a:lnTo>
                  <a:lnTo>
                    <a:pt x="725864" y="537328"/>
                  </a:lnTo>
                  <a:lnTo>
                    <a:pt x="443059" y="622169"/>
                  </a:lnTo>
                  <a:lnTo>
                    <a:pt x="311084" y="433633"/>
                  </a:lnTo>
                  <a:lnTo>
                    <a:pt x="150828" y="367645"/>
                  </a:lnTo>
                  <a:lnTo>
                    <a:pt x="0" y="245097"/>
                  </a:lnTo>
                  <a:lnTo>
                    <a:pt x="0" y="179109"/>
                  </a:lnTo>
                  <a:close/>
                </a:path>
              </a:pathLst>
            </a:custGeom>
            <a:solidFill>
              <a:srgbClr val="E4E4E4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3650788" y="3344871"/>
              <a:ext cx="1505674" cy="43741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 smtClean="0">
                  <a:effectLst>
                    <a:outerShdw dist="38100" dir="2700000" algn="tl" rotWithShape="0">
                      <a:srgbClr val="FFFFFF"/>
                    </a:outerShdw>
                  </a:effectLst>
                  <a:latin typeface="Arial Black" panose="020B0A04020102020204" pitchFamily="34" charset="0"/>
                </a:rPr>
                <a:t>NO URGENCY</a:t>
              </a:r>
              <a:endParaRPr lang="en-US" sz="1200" dirty="0">
                <a:effectLst>
                  <a:outerShdw dist="38100" dir="2700000" algn="tl" rotWithShape="0">
                    <a:srgbClr val="FFFFFF"/>
                  </a:outerShdw>
                </a:effectLst>
                <a:latin typeface="Arial Black" panose="020B0A04020102020204" pitchFamily="34" charset="0"/>
              </a:endParaRPr>
            </a:p>
          </p:txBody>
        </p:sp>
        <p:sp>
          <p:nvSpPr>
            <p:cNvPr id="178" name="Freeform 177"/>
            <p:cNvSpPr/>
            <p:nvPr/>
          </p:nvSpPr>
          <p:spPr>
            <a:xfrm flipH="1">
              <a:off x="5194066" y="3466124"/>
              <a:ext cx="52756" cy="55768"/>
            </a:xfrm>
            <a:custGeom>
              <a:avLst/>
              <a:gdLst>
                <a:gd name="connsiteX0" fmla="*/ 0 w 19326"/>
                <a:gd name="connsiteY0" fmla="*/ 0 h 71437"/>
                <a:gd name="connsiteX1" fmla="*/ 0 w 19326"/>
                <a:gd name="connsiteY1" fmla="*/ 0 h 71437"/>
                <a:gd name="connsiteX2" fmla="*/ 14288 w 19326"/>
                <a:gd name="connsiteY2" fmla="*/ 38100 h 71437"/>
                <a:gd name="connsiteX3" fmla="*/ 19050 w 19326"/>
                <a:gd name="connsiteY3" fmla="*/ 52387 h 71437"/>
                <a:gd name="connsiteX4" fmla="*/ 19050 w 19326"/>
                <a:gd name="connsiteY4" fmla="*/ 61912 h 71437"/>
                <a:gd name="connsiteX5" fmla="*/ 4763 w 19326"/>
                <a:gd name="connsiteY5" fmla="*/ 71437 h 71437"/>
                <a:gd name="connsiteX0" fmla="*/ 0 w 57367"/>
                <a:gd name="connsiteY0" fmla="*/ 0 h 71437"/>
                <a:gd name="connsiteX1" fmla="*/ 56985 w 57367"/>
                <a:gd name="connsiteY1" fmla="*/ 15829 h 71437"/>
                <a:gd name="connsiteX2" fmla="*/ 14288 w 57367"/>
                <a:gd name="connsiteY2" fmla="*/ 38100 h 71437"/>
                <a:gd name="connsiteX3" fmla="*/ 19050 w 57367"/>
                <a:gd name="connsiteY3" fmla="*/ 52387 h 71437"/>
                <a:gd name="connsiteX4" fmla="*/ 19050 w 57367"/>
                <a:gd name="connsiteY4" fmla="*/ 61912 h 71437"/>
                <a:gd name="connsiteX5" fmla="*/ 4763 w 57367"/>
                <a:gd name="connsiteY5" fmla="*/ 71437 h 71437"/>
                <a:gd name="connsiteX0" fmla="*/ 52222 w 52604"/>
                <a:gd name="connsiteY0" fmla="*/ 0 h 55608"/>
                <a:gd name="connsiteX1" fmla="*/ 9525 w 52604"/>
                <a:gd name="connsiteY1" fmla="*/ 22271 h 55608"/>
                <a:gd name="connsiteX2" fmla="*/ 14287 w 52604"/>
                <a:gd name="connsiteY2" fmla="*/ 36558 h 55608"/>
                <a:gd name="connsiteX3" fmla="*/ 14287 w 52604"/>
                <a:gd name="connsiteY3" fmla="*/ 46083 h 55608"/>
                <a:gd name="connsiteX4" fmla="*/ 0 w 52604"/>
                <a:gd name="connsiteY4" fmla="*/ 55608 h 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604" h="55608">
                  <a:moveTo>
                    <a:pt x="52222" y="0"/>
                  </a:moveTo>
                  <a:cubicBezTo>
                    <a:pt x="56985" y="12700"/>
                    <a:pt x="15848" y="16178"/>
                    <a:pt x="9525" y="22271"/>
                  </a:cubicBezTo>
                  <a:cubicBezTo>
                    <a:pt x="3203" y="28364"/>
                    <a:pt x="13303" y="31636"/>
                    <a:pt x="14287" y="36558"/>
                  </a:cubicBezTo>
                  <a:cubicBezTo>
                    <a:pt x="14910" y="39671"/>
                    <a:pt x="14287" y="42908"/>
                    <a:pt x="14287" y="46083"/>
                  </a:cubicBezTo>
                  <a:lnTo>
                    <a:pt x="0" y="55608"/>
                  </a:lnTo>
                </a:path>
              </a:pathLst>
            </a:cu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3868483" y="3679360"/>
              <a:ext cx="36576" cy="2743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4" name="Group 1083"/>
          <p:cNvGrpSpPr/>
          <p:nvPr/>
        </p:nvGrpSpPr>
        <p:grpSpPr>
          <a:xfrm>
            <a:off x="6832600" y="3268747"/>
            <a:ext cx="2110706" cy="1057257"/>
            <a:chOff x="6832600" y="3268747"/>
            <a:chExt cx="2110706" cy="1057257"/>
          </a:xfrm>
        </p:grpSpPr>
        <p:sp>
          <p:nvSpPr>
            <p:cNvPr id="1074" name="Freeform 1073"/>
            <p:cNvSpPr/>
            <p:nvPr/>
          </p:nvSpPr>
          <p:spPr>
            <a:xfrm>
              <a:off x="6832600" y="3670300"/>
              <a:ext cx="2082800" cy="655704"/>
            </a:xfrm>
            <a:custGeom>
              <a:avLst/>
              <a:gdLst>
                <a:gd name="connsiteX0" fmla="*/ 127000 w 2032000"/>
                <a:gd name="connsiteY0" fmla="*/ 0 h 711200"/>
                <a:gd name="connsiteX1" fmla="*/ 0 w 2032000"/>
                <a:gd name="connsiteY1" fmla="*/ 76200 h 711200"/>
                <a:gd name="connsiteX2" fmla="*/ 76200 w 2032000"/>
                <a:gd name="connsiteY2" fmla="*/ 190500 h 711200"/>
                <a:gd name="connsiteX3" fmla="*/ 101600 w 2032000"/>
                <a:gd name="connsiteY3" fmla="*/ 279400 h 711200"/>
                <a:gd name="connsiteX4" fmla="*/ 254000 w 2032000"/>
                <a:gd name="connsiteY4" fmla="*/ 393700 h 711200"/>
                <a:gd name="connsiteX5" fmla="*/ 355600 w 2032000"/>
                <a:gd name="connsiteY5" fmla="*/ 469900 h 711200"/>
                <a:gd name="connsiteX6" fmla="*/ 546100 w 2032000"/>
                <a:gd name="connsiteY6" fmla="*/ 482600 h 711200"/>
                <a:gd name="connsiteX7" fmla="*/ 914400 w 2032000"/>
                <a:gd name="connsiteY7" fmla="*/ 546100 h 711200"/>
                <a:gd name="connsiteX8" fmla="*/ 1181100 w 2032000"/>
                <a:gd name="connsiteY8" fmla="*/ 673100 h 711200"/>
                <a:gd name="connsiteX9" fmla="*/ 1549400 w 2032000"/>
                <a:gd name="connsiteY9" fmla="*/ 711200 h 711200"/>
                <a:gd name="connsiteX10" fmla="*/ 1651000 w 2032000"/>
                <a:gd name="connsiteY10" fmla="*/ 635000 h 711200"/>
                <a:gd name="connsiteX11" fmla="*/ 1803400 w 2032000"/>
                <a:gd name="connsiteY11" fmla="*/ 495300 h 711200"/>
                <a:gd name="connsiteX12" fmla="*/ 1981200 w 2032000"/>
                <a:gd name="connsiteY12" fmla="*/ 393700 h 711200"/>
                <a:gd name="connsiteX13" fmla="*/ 2032000 w 2032000"/>
                <a:gd name="connsiteY13" fmla="*/ 304800 h 711200"/>
                <a:gd name="connsiteX14" fmla="*/ 2032000 w 2032000"/>
                <a:gd name="connsiteY14" fmla="*/ 215900 h 711200"/>
                <a:gd name="connsiteX15" fmla="*/ 1816100 w 2032000"/>
                <a:gd name="connsiteY15" fmla="*/ 139700 h 711200"/>
                <a:gd name="connsiteX16" fmla="*/ 609600 w 2032000"/>
                <a:gd name="connsiteY16" fmla="*/ 38100 h 711200"/>
                <a:gd name="connsiteX17" fmla="*/ 177800 w 2032000"/>
                <a:gd name="connsiteY17" fmla="*/ 25400 h 711200"/>
                <a:gd name="connsiteX0" fmla="*/ 127000 w 2032000"/>
                <a:gd name="connsiteY0" fmla="*/ 0 h 711200"/>
                <a:gd name="connsiteX1" fmla="*/ 0 w 2032000"/>
                <a:gd name="connsiteY1" fmla="*/ 76200 h 711200"/>
                <a:gd name="connsiteX2" fmla="*/ 76200 w 2032000"/>
                <a:gd name="connsiteY2" fmla="*/ 190500 h 711200"/>
                <a:gd name="connsiteX3" fmla="*/ 101600 w 2032000"/>
                <a:gd name="connsiteY3" fmla="*/ 279400 h 711200"/>
                <a:gd name="connsiteX4" fmla="*/ 254000 w 2032000"/>
                <a:gd name="connsiteY4" fmla="*/ 393700 h 711200"/>
                <a:gd name="connsiteX5" fmla="*/ 355600 w 2032000"/>
                <a:gd name="connsiteY5" fmla="*/ 469900 h 711200"/>
                <a:gd name="connsiteX6" fmla="*/ 496540 w 2032000"/>
                <a:gd name="connsiteY6" fmla="*/ 552148 h 711200"/>
                <a:gd name="connsiteX7" fmla="*/ 914400 w 2032000"/>
                <a:gd name="connsiteY7" fmla="*/ 546100 h 711200"/>
                <a:gd name="connsiteX8" fmla="*/ 1181100 w 2032000"/>
                <a:gd name="connsiteY8" fmla="*/ 673100 h 711200"/>
                <a:gd name="connsiteX9" fmla="*/ 1549400 w 2032000"/>
                <a:gd name="connsiteY9" fmla="*/ 711200 h 711200"/>
                <a:gd name="connsiteX10" fmla="*/ 1651000 w 2032000"/>
                <a:gd name="connsiteY10" fmla="*/ 635000 h 711200"/>
                <a:gd name="connsiteX11" fmla="*/ 1803400 w 2032000"/>
                <a:gd name="connsiteY11" fmla="*/ 495300 h 711200"/>
                <a:gd name="connsiteX12" fmla="*/ 1981200 w 2032000"/>
                <a:gd name="connsiteY12" fmla="*/ 393700 h 711200"/>
                <a:gd name="connsiteX13" fmla="*/ 2032000 w 2032000"/>
                <a:gd name="connsiteY13" fmla="*/ 304800 h 711200"/>
                <a:gd name="connsiteX14" fmla="*/ 2032000 w 2032000"/>
                <a:gd name="connsiteY14" fmla="*/ 215900 h 711200"/>
                <a:gd name="connsiteX15" fmla="*/ 1816100 w 2032000"/>
                <a:gd name="connsiteY15" fmla="*/ 139700 h 711200"/>
                <a:gd name="connsiteX16" fmla="*/ 609600 w 2032000"/>
                <a:gd name="connsiteY16" fmla="*/ 38100 h 711200"/>
                <a:gd name="connsiteX17" fmla="*/ 177800 w 2032000"/>
                <a:gd name="connsiteY17" fmla="*/ 25400 h 711200"/>
                <a:gd name="connsiteX0" fmla="*/ 127000 w 2032000"/>
                <a:gd name="connsiteY0" fmla="*/ 0 h 794657"/>
                <a:gd name="connsiteX1" fmla="*/ 0 w 2032000"/>
                <a:gd name="connsiteY1" fmla="*/ 76200 h 794657"/>
                <a:gd name="connsiteX2" fmla="*/ 76200 w 2032000"/>
                <a:gd name="connsiteY2" fmla="*/ 190500 h 794657"/>
                <a:gd name="connsiteX3" fmla="*/ 101600 w 2032000"/>
                <a:gd name="connsiteY3" fmla="*/ 279400 h 794657"/>
                <a:gd name="connsiteX4" fmla="*/ 254000 w 2032000"/>
                <a:gd name="connsiteY4" fmla="*/ 393700 h 794657"/>
                <a:gd name="connsiteX5" fmla="*/ 355600 w 2032000"/>
                <a:gd name="connsiteY5" fmla="*/ 469900 h 794657"/>
                <a:gd name="connsiteX6" fmla="*/ 496540 w 2032000"/>
                <a:gd name="connsiteY6" fmla="*/ 552148 h 794657"/>
                <a:gd name="connsiteX7" fmla="*/ 914400 w 2032000"/>
                <a:gd name="connsiteY7" fmla="*/ 546100 h 794657"/>
                <a:gd name="connsiteX8" fmla="*/ 1181100 w 2032000"/>
                <a:gd name="connsiteY8" fmla="*/ 673100 h 794657"/>
                <a:gd name="connsiteX9" fmla="*/ 1524620 w 2032000"/>
                <a:gd name="connsiteY9" fmla="*/ 794657 h 794657"/>
                <a:gd name="connsiteX10" fmla="*/ 1651000 w 2032000"/>
                <a:gd name="connsiteY10" fmla="*/ 635000 h 794657"/>
                <a:gd name="connsiteX11" fmla="*/ 1803400 w 2032000"/>
                <a:gd name="connsiteY11" fmla="*/ 495300 h 794657"/>
                <a:gd name="connsiteX12" fmla="*/ 1981200 w 2032000"/>
                <a:gd name="connsiteY12" fmla="*/ 393700 h 794657"/>
                <a:gd name="connsiteX13" fmla="*/ 2032000 w 2032000"/>
                <a:gd name="connsiteY13" fmla="*/ 304800 h 794657"/>
                <a:gd name="connsiteX14" fmla="*/ 2032000 w 2032000"/>
                <a:gd name="connsiteY14" fmla="*/ 215900 h 794657"/>
                <a:gd name="connsiteX15" fmla="*/ 1816100 w 2032000"/>
                <a:gd name="connsiteY15" fmla="*/ 139700 h 794657"/>
                <a:gd name="connsiteX16" fmla="*/ 609600 w 2032000"/>
                <a:gd name="connsiteY16" fmla="*/ 38100 h 794657"/>
                <a:gd name="connsiteX17" fmla="*/ 177800 w 2032000"/>
                <a:gd name="connsiteY17" fmla="*/ 25400 h 794657"/>
                <a:gd name="connsiteX0" fmla="*/ 127000 w 2032000"/>
                <a:gd name="connsiteY0" fmla="*/ 0 h 676426"/>
                <a:gd name="connsiteX1" fmla="*/ 0 w 2032000"/>
                <a:gd name="connsiteY1" fmla="*/ 76200 h 676426"/>
                <a:gd name="connsiteX2" fmla="*/ 76200 w 2032000"/>
                <a:gd name="connsiteY2" fmla="*/ 190500 h 676426"/>
                <a:gd name="connsiteX3" fmla="*/ 101600 w 2032000"/>
                <a:gd name="connsiteY3" fmla="*/ 279400 h 676426"/>
                <a:gd name="connsiteX4" fmla="*/ 254000 w 2032000"/>
                <a:gd name="connsiteY4" fmla="*/ 393700 h 676426"/>
                <a:gd name="connsiteX5" fmla="*/ 355600 w 2032000"/>
                <a:gd name="connsiteY5" fmla="*/ 469900 h 676426"/>
                <a:gd name="connsiteX6" fmla="*/ 496540 w 2032000"/>
                <a:gd name="connsiteY6" fmla="*/ 552148 h 676426"/>
                <a:gd name="connsiteX7" fmla="*/ 914400 w 2032000"/>
                <a:gd name="connsiteY7" fmla="*/ 546100 h 676426"/>
                <a:gd name="connsiteX8" fmla="*/ 1181100 w 2032000"/>
                <a:gd name="connsiteY8" fmla="*/ 673100 h 676426"/>
                <a:gd name="connsiteX9" fmla="*/ 1549401 w 2032000"/>
                <a:gd name="connsiteY9" fmla="*/ 676426 h 676426"/>
                <a:gd name="connsiteX10" fmla="*/ 1651000 w 2032000"/>
                <a:gd name="connsiteY10" fmla="*/ 635000 h 676426"/>
                <a:gd name="connsiteX11" fmla="*/ 1803400 w 2032000"/>
                <a:gd name="connsiteY11" fmla="*/ 495300 h 676426"/>
                <a:gd name="connsiteX12" fmla="*/ 1981200 w 2032000"/>
                <a:gd name="connsiteY12" fmla="*/ 393700 h 676426"/>
                <a:gd name="connsiteX13" fmla="*/ 2032000 w 2032000"/>
                <a:gd name="connsiteY13" fmla="*/ 304800 h 676426"/>
                <a:gd name="connsiteX14" fmla="*/ 2032000 w 2032000"/>
                <a:gd name="connsiteY14" fmla="*/ 215900 h 676426"/>
                <a:gd name="connsiteX15" fmla="*/ 1816100 w 2032000"/>
                <a:gd name="connsiteY15" fmla="*/ 139700 h 676426"/>
                <a:gd name="connsiteX16" fmla="*/ 609600 w 2032000"/>
                <a:gd name="connsiteY16" fmla="*/ 38100 h 676426"/>
                <a:gd name="connsiteX17" fmla="*/ 177800 w 2032000"/>
                <a:gd name="connsiteY17" fmla="*/ 25400 h 676426"/>
                <a:gd name="connsiteX0" fmla="*/ 127000 w 2032000"/>
                <a:gd name="connsiteY0" fmla="*/ 0 h 676426"/>
                <a:gd name="connsiteX1" fmla="*/ 0 w 2032000"/>
                <a:gd name="connsiteY1" fmla="*/ 76200 h 676426"/>
                <a:gd name="connsiteX2" fmla="*/ 76200 w 2032000"/>
                <a:gd name="connsiteY2" fmla="*/ 190500 h 676426"/>
                <a:gd name="connsiteX3" fmla="*/ 101600 w 2032000"/>
                <a:gd name="connsiteY3" fmla="*/ 279400 h 676426"/>
                <a:gd name="connsiteX4" fmla="*/ 198244 w 2032000"/>
                <a:gd name="connsiteY4" fmla="*/ 428474 h 676426"/>
                <a:gd name="connsiteX5" fmla="*/ 355600 w 2032000"/>
                <a:gd name="connsiteY5" fmla="*/ 469900 h 676426"/>
                <a:gd name="connsiteX6" fmla="*/ 496540 w 2032000"/>
                <a:gd name="connsiteY6" fmla="*/ 552148 h 676426"/>
                <a:gd name="connsiteX7" fmla="*/ 914400 w 2032000"/>
                <a:gd name="connsiteY7" fmla="*/ 546100 h 676426"/>
                <a:gd name="connsiteX8" fmla="*/ 1181100 w 2032000"/>
                <a:gd name="connsiteY8" fmla="*/ 673100 h 676426"/>
                <a:gd name="connsiteX9" fmla="*/ 1549401 w 2032000"/>
                <a:gd name="connsiteY9" fmla="*/ 676426 h 676426"/>
                <a:gd name="connsiteX10" fmla="*/ 1651000 w 2032000"/>
                <a:gd name="connsiteY10" fmla="*/ 635000 h 676426"/>
                <a:gd name="connsiteX11" fmla="*/ 1803400 w 2032000"/>
                <a:gd name="connsiteY11" fmla="*/ 495300 h 676426"/>
                <a:gd name="connsiteX12" fmla="*/ 1981200 w 2032000"/>
                <a:gd name="connsiteY12" fmla="*/ 393700 h 676426"/>
                <a:gd name="connsiteX13" fmla="*/ 2032000 w 2032000"/>
                <a:gd name="connsiteY13" fmla="*/ 304800 h 676426"/>
                <a:gd name="connsiteX14" fmla="*/ 2032000 w 2032000"/>
                <a:gd name="connsiteY14" fmla="*/ 215900 h 676426"/>
                <a:gd name="connsiteX15" fmla="*/ 1816100 w 2032000"/>
                <a:gd name="connsiteY15" fmla="*/ 139700 h 676426"/>
                <a:gd name="connsiteX16" fmla="*/ 609600 w 2032000"/>
                <a:gd name="connsiteY16" fmla="*/ 38100 h 676426"/>
                <a:gd name="connsiteX17" fmla="*/ 177800 w 2032000"/>
                <a:gd name="connsiteY17" fmla="*/ 25400 h 676426"/>
                <a:gd name="connsiteX0" fmla="*/ 127000 w 2032000"/>
                <a:gd name="connsiteY0" fmla="*/ 0 h 676426"/>
                <a:gd name="connsiteX1" fmla="*/ 0 w 2032000"/>
                <a:gd name="connsiteY1" fmla="*/ 76200 h 676426"/>
                <a:gd name="connsiteX2" fmla="*/ 76200 w 2032000"/>
                <a:gd name="connsiteY2" fmla="*/ 190500 h 676426"/>
                <a:gd name="connsiteX3" fmla="*/ 101600 w 2032000"/>
                <a:gd name="connsiteY3" fmla="*/ 279400 h 676426"/>
                <a:gd name="connsiteX4" fmla="*/ 198244 w 2032000"/>
                <a:gd name="connsiteY4" fmla="*/ 428474 h 676426"/>
                <a:gd name="connsiteX5" fmla="*/ 386576 w 2032000"/>
                <a:gd name="connsiteY5" fmla="*/ 483810 h 676426"/>
                <a:gd name="connsiteX6" fmla="*/ 496540 w 2032000"/>
                <a:gd name="connsiteY6" fmla="*/ 552148 h 676426"/>
                <a:gd name="connsiteX7" fmla="*/ 914400 w 2032000"/>
                <a:gd name="connsiteY7" fmla="*/ 546100 h 676426"/>
                <a:gd name="connsiteX8" fmla="*/ 1181100 w 2032000"/>
                <a:gd name="connsiteY8" fmla="*/ 673100 h 676426"/>
                <a:gd name="connsiteX9" fmla="*/ 1549401 w 2032000"/>
                <a:gd name="connsiteY9" fmla="*/ 676426 h 676426"/>
                <a:gd name="connsiteX10" fmla="*/ 1651000 w 2032000"/>
                <a:gd name="connsiteY10" fmla="*/ 635000 h 676426"/>
                <a:gd name="connsiteX11" fmla="*/ 1803400 w 2032000"/>
                <a:gd name="connsiteY11" fmla="*/ 495300 h 676426"/>
                <a:gd name="connsiteX12" fmla="*/ 1981200 w 2032000"/>
                <a:gd name="connsiteY12" fmla="*/ 393700 h 676426"/>
                <a:gd name="connsiteX13" fmla="*/ 2032000 w 2032000"/>
                <a:gd name="connsiteY13" fmla="*/ 304800 h 676426"/>
                <a:gd name="connsiteX14" fmla="*/ 2032000 w 2032000"/>
                <a:gd name="connsiteY14" fmla="*/ 215900 h 676426"/>
                <a:gd name="connsiteX15" fmla="*/ 1816100 w 2032000"/>
                <a:gd name="connsiteY15" fmla="*/ 139700 h 676426"/>
                <a:gd name="connsiteX16" fmla="*/ 609600 w 2032000"/>
                <a:gd name="connsiteY16" fmla="*/ 38100 h 676426"/>
                <a:gd name="connsiteX17" fmla="*/ 177800 w 2032000"/>
                <a:gd name="connsiteY17" fmla="*/ 25400 h 676426"/>
                <a:gd name="connsiteX0" fmla="*/ 127000 w 2032000"/>
                <a:gd name="connsiteY0" fmla="*/ 0 h 718155"/>
                <a:gd name="connsiteX1" fmla="*/ 0 w 2032000"/>
                <a:gd name="connsiteY1" fmla="*/ 76200 h 718155"/>
                <a:gd name="connsiteX2" fmla="*/ 76200 w 2032000"/>
                <a:gd name="connsiteY2" fmla="*/ 190500 h 718155"/>
                <a:gd name="connsiteX3" fmla="*/ 101600 w 2032000"/>
                <a:gd name="connsiteY3" fmla="*/ 279400 h 718155"/>
                <a:gd name="connsiteX4" fmla="*/ 198244 w 2032000"/>
                <a:gd name="connsiteY4" fmla="*/ 428474 h 718155"/>
                <a:gd name="connsiteX5" fmla="*/ 386576 w 2032000"/>
                <a:gd name="connsiteY5" fmla="*/ 483810 h 718155"/>
                <a:gd name="connsiteX6" fmla="*/ 496540 w 2032000"/>
                <a:gd name="connsiteY6" fmla="*/ 552148 h 718155"/>
                <a:gd name="connsiteX7" fmla="*/ 914400 w 2032000"/>
                <a:gd name="connsiteY7" fmla="*/ 546100 h 718155"/>
                <a:gd name="connsiteX8" fmla="*/ 1181100 w 2032000"/>
                <a:gd name="connsiteY8" fmla="*/ 673100 h 718155"/>
                <a:gd name="connsiteX9" fmla="*/ 1549401 w 2032000"/>
                <a:gd name="connsiteY9" fmla="*/ 718155 h 718155"/>
                <a:gd name="connsiteX10" fmla="*/ 1651000 w 2032000"/>
                <a:gd name="connsiteY10" fmla="*/ 635000 h 718155"/>
                <a:gd name="connsiteX11" fmla="*/ 1803400 w 2032000"/>
                <a:gd name="connsiteY11" fmla="*/ 495300 h 718155"/>
                <a:gd name="connsiteX12" fmla="*/ 1981200 w 2032000"/>
                <a:gd name="connsiteY12" fmla="*/ 393700 h 718155"/>
                <a:gd name="connsiteX13" fmla="*/ 2032000 w 2032000"/>
                <a:gd name="connsiteY13" fmla="*/ 304800 h 718155"/>
                <a:gd name="connsiteX14" fmla="*/ 2032000 w 2032000"/>
                <a:gd name="connsiteY14" fmla="*/ 215900 h 718155"/>
                <a:gd name="connsiteX15" fmla="*/ 1816100 w 2032000"/>
                <a:gd name="connsiteY15" fmla="*/ 139700 h 718155"/>
                <a:gd name="connsiteX16" fmla="*/ 609600 w 2032000"/>
                <a:gd name="connsiteY16" fmla="*/ 38100 h 718155"/>
                <a:gd name="connsiteX17" fmla="*/ 177800 w 2032000"/>
                <a:gd name="connsiteY17" fmla="*/ 25400 h 718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32000" h="718155">
                  <a:moveTo>
                    <a:pt x="127000" y="0"/>
                  </a:moveTo>
                  <a:lnTo>
                    <a:pt x="0" y="76200"/>
                  </a:lnTo>
                  <a:lnTo>
                    <a:pt x="76200" y="190500"/>
                  </a:lnTo>
                  <a:lnTo>
                    <a:pt x="101600" y="279400"/>
                  </a:lnTo>
                  <a:cubicBezTo>
                    <a:pt x="133815" y="329091"/>
                    <a:pt x="150748" y="394406"/>
                    <a:pt x="198244" y="428474"/>
                  </a:cubicBezTo>
                  <a:cubicBezTo>
                    <a:pt x="245740" y="462542"/>
                    <a:pt x="323799" y="465365"/>
                    <a:pt x="386576" y="483810"/>
                  </a:cubicBezTo>
                  <a:lnTo>
                    <a:pt x="496540" y="552148"/>
                  </a:lnTo>
                  <a:lnTo>
                    <a:pt x="914400" y="546100"/>
                  </a:lnTo>
                  <a:lnTo>
                    <a:pt x="1181100" y="673100"/>
                  </a:lnTo>
                  <a:lnTo>
                    <a:pt x="1549401" y="718155"/>
                  </a:lnTo>
                  <a:lnTo>
                    <a:pt x="1651000" y="635000"/>
                  </a:lnTo>
                  <a:lnTo>
                    <a:pt x="1803400" y="495300"/>
                  </a:lnTo>
                  <a:lnTo>
                    <a:pt x="1981200" y="393700"/>
                  </a:lnTo>
                  <a:lnTo>
                    <a:pt x="2032000" y="304800"/>
                  </a:lnTo>
                  <a:lnTo>
                    <a:pt x="2032000" y="215900"/>
                  </a:lnTo>
                  <a:lnTo>
                    <a:pt x="1816100" y="139700"/>
                  </a:lnTo>
                  <a:lnTo>
                    <a:pt x="609600" y="38100"/>
                  </a:lnTo>
                  <a:lnTo>
                    <a:pt x="177800" y="25400"/>
                  </a:lnTo>
                </a:path>
              </a:pathLst>
            </a:cu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reeform 100"/>
            <p:cNvSpPr/>
            <p:nvPr/>
          </p:nvSpPr>
          <p:spPr>
            <a:xfrm flipH="1">
              <a:off x="7856537" y="3733836"/>
              <a:ext cx="587244" cy="571860"/>
            </a:xfrm>
            <a:custGeom>
              <a:avLst/>
              <a:gdLst>
                <a:gd name="connsiteX0" fmla="*/ 0 w 622169"/>
                <a:gd name="connsiteY0" fmla="*/ 245097 h 584462"/>
                <a:gd name="connsiteX1" fmla="*/ 9426 w 622169"/>
                <a:gd name="connsiteY1" fmla="*/ 584462 h 584462"/>
                <a:gd name="connsiteX2" fmla="*/ 424206 w 622169"/>
                <a:gd name="connsiteY2" fmla="*/ 518474 h 584462"/>
                <a:gd name="connsiteX3" fmla="*/ 603315 w 622169"/>
                <a:gd name="connsiteY3" fmla="*/ 414779 h 584462"/>
                <a:gd name="connsiteX4" fmla="*/ 622169 w 622169"/>
                <a:gd name="connsiteY4" fmla="*/ 0 h 584462"/>
                <a:gd name="connsiteX5" fmla="*/ 0 w 622169"/>
                <a:gd name="connsiteY5" fmla="*/ 245097 h 584462"/>
                <a:gd name="connsiteX0" fmla="*/ 0 w 651797"/>
                <a:gd name="connsiteY0" fmla="*/ 235670 h 575035"/>
                <a:gd name="connsiteX1" fmla="*/ 9426 w 651797"/>
                <a:gd name="connsiteY1" fmla="*/ 575035 h 575035"/>
                <a:gd name="connsiteX2" fmla="*/ 424206 w 651797"/>
                <a:gd name="connsiteY2" fmla="*/ 509047 h 575035"/>
                <a:gd name="connsiteX3" fmla="*/ 603315 w 651797"/>
                <a:gd name="connsiteY3" fmla="*/ 405352 h 575035"/>
                <a:gd name="connsiteX4" fmla="*/ 651797 w 651797"/>
                <a:gd name="connsiteY4" fmla="*/ 0 h 575035"/>
                <a:gd name="connsiteX5" fmla="*/ 0 w 651797"/>
                <a:gd name="connsiteY5" fmla="*/ 235670 h 575035"/>
                <a:gd name="connsiteX0" fmla="*/ 0 w 615209"/>
                <a:gd name="connsiteY0" fmla="*/ 232495 h 571860"/>
                <a:gd name="connsiteX1" fmla="*/ 9426 w 615209"/>
                <a:gd name="connsiteY1" fmla="*/ 571860 h 571860"/>
                <a:gd name="connsiteX2" fmla="*/ 424206 w 615209"/>
                <a:gd name="connsiteY2" fmla="*/ 505872 h 571860"/>
                <a:gd name="connsiteX3" fmla="*/ 603315 w 615209"/>
                <a:gd name="connsiteY3" fmla="*/ 402177 h 571860"/>
                <a:gd name="connsiteX4" fmla="*/ 615209 w 615209"/>
                <a:gd name="connsiteY4" fmla="*/ 0 h 571860"/>
                <a:gd name="connsiteX5" fmla="*/ 0 w 615209"/>
                <a:gd name="connsiteY5" fmla="*/ 232495 h 571860"/>
                <a:gd name="connsiteX0" fmla="*/ 0 w 615209"/>
                <a:gd name="connsiteY0" fmla="*/ 232495 h 571860"/>
                <a:gd name="connsiteX1" fmla="*/ 9426 w 615209"/>
                <a:gd name="connsiteY1" fmla="*/ 571860 h 571860"/>
                <a:gd name="connsiteX2" fmla="*/ 424206 w 615209"/>
                <a:gd name="connsiteY2" fmla="*/ 505872 h 571860"/>
                <a:gd name="connsiteX3" fmla="*/ 599989 w 615209"/>
                <a:gd name="connsiteY3" fmla="*/ 386302 h 571860"/>
                <a:gd name="connsiteX4" fmla="*/ 615209 w 615209"/>
                <a:gd name="connsiteY4" fmla="*/ 0 h 571860"/>
                <a:gd name="connsiteX5" fmla="*/ 0 w 615209"/>
                <a:gd name="connsiteY5" fmla="*/ 232495 h 571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15209" h="571860">
                  <a:moveTo>
                    <a:pt x="0" y="232495"/>
                  </a:moveTo>
                  <a:lnTo>
                    <a:pt x="9426" y="571860"/>
                  </a:lnTo>
                  <a:lnTo>
                    <a:pt x="424206" y="505872"/>
                  </a:lnTo>
                  <a:lnTo>
                    <a:pt x="599989" y="386302"/>
                  </a:lnTo>
                  <a:lnTo>
                    <a:pt x="615209" y="0"/>
                  </a:lnTo>
                  <a:lnTo>
                    <a:pt x="0" y="232495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Freeform 101"/>
            <p:cNvSpPr/>
            <p:nvPr/>
          </p:nvSpPr>
          <p:spPr>
            <a:xfrm flipH="1">
              <a:off x="7256004" y="3674099"/>
              <a:ext cx="612742" cy="443059"/>
            </a:xfrm>
            <a:custGeom>
              <a:avLst/>
              <a:gdLst>
                <a:gd name="connsiteX0" fmla="*/ 37707 w 622169"/>
                <a:gd name="connsiteY0" fmla="*/ 56560 h 443059"/>
                <a:gd name="connsiteX1" fmla="*/ 622169 w 622169"/>
                <a:gd name="connsiteY1" fmla="*/ 0 h 443059"/>
                <a:gd name="connsiteX2" fmla="*/ 556181 w 622169"/>
                <a:gd name="connsiteY2" fmla="*/ 414779 h 443059"/>
                <a:gd name="connsiteX3" fmla="*/ 0 w 622169"/>
                <a:gd name="connsiteY3" fmla="*/ 443059 h 443059"/>
                <a:gd name="connsiteX4" fmla="*/ 37707 w 622169"/>
                <a:gd name="connsiteY4" fmla="*/ 56560 h 443059"/>
                <a:gd name="connsiteX0" fmla="*/ 8693 w 622169"/>
                <a:gd name="connsiteY0" fmla="*/ 69260 h 443059"/>
                <a:gd name="connsiteX1" fmla="*/ 622169 w 622169"/>
                <a:gd name="connsiteY1" fmla="*/ 0 h 443059"/>
                <a:gd name="connsiteX2" fmla="*/ 556181 w 622169"/>
                <a:gd name="connsiteY2" fmla="*/ 414779 h 443059"/>
                <a:gd name="connsiteX3" fmla="*/ 0 w 622169"/>
                <a:gd name="connsiteY3" fmla="*/ 443059 h 443059"/>
                <a:gd name="connsiteX4" fmla="*/ 8693 w 622169"/>
                <a:gd name="connsiteY4" fmla="*/ 69260 h 443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169" h="443059">
                  <a:moveTo>
                    <a:pt x="8693" y="69260"/>
                  </a:moveTo>
                  <a:lnTo>
                    <a:pt x="622169" y="0"/>
                  </a:lnTo>
                  <a:lnTo>
                    <a:pt x="556181" y="414779"/>
                  </a:lnTo>
                  <a:lnTo>
                    <a:pt x="0" y="443059"/>
                  </a:lnTo>
                  <a:lnTo>
                    <a:pt x="8693" y="69260"/>
                  </a:lnTo>
                  <a:close/>
                </a:path>
              </a:pathLst>
            </a:custGeom>
            <a:solidFill>
              <a:srgbClr val="979797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reeform 102"/>
            <p:cNvSpPr/>
            <p:nvPr/>
          </p:nvSpPr>
          <p:spPr>
            <a:xfrm flipH="1">
              <a:off x="7001480" y="3523270"/>
              <a:ext cx="320512" cy="565608"/>
            </a:xfrm>
            <a:custGeom>
              <a:avLst/>
              <a:gdLst>
                <a:gd name="connsiteX0" fmla="*/ 0 w 320512"/>
                <a:gd name="connsiteY0" fmla="*/ 565608 h 565608"/>
                <a:gd name="connsiteX1" fmla="*/ 235670 w 320512"/>
                <a:gd name="connsiteY1" fmla="*/ 367645 h 565608"/>
                <a:gd name="connsiteX2" fmla="*/ 320512 w 320512"/>
                <a:gd name="connsiteY2" fmla="*/ 0 h 565608"/>
                <a:gd name="connsiteX3" fmla="*/ 56561 w 320512"/>
                <a:gd name="connsiteY3" fmla="*/ 150829 h 565608"/>
                <a:gd name="connsiteX4" fmla="*/ 0 w 320512"/>
                <a:gd name="connsiteY4" fmla="*/ 565608 h 56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512" h="565608">
                  <a:moveTo>
                    <a:pt x="0" y="565608"/>
                  </a:moveTo>
                  <a:lnTo>
                    <a:pt x="235670" y="367645"/>
                  </a:lnTo>
                  <a:lnTo>
                    <a:pt x="320512" y="0"/>
                  </a:lnTo>
                  <a:lnTo>
                    <a:pt x="56561" y="150829"/>
                  </a:lnTo>
                  <a:lnTo>
                    <a:pt x="0" y="565608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reeform 103"/>
            <p:cNvSpPr/>
            <p:nvPr/>
          </p:nvSpPr>
          <p:spPr>
            <a:xfrm flipH="1">
              <a:off x="8431376" y="3752590"/>
              <a:ext cx="182088" cy="553105"/>
            </a:xfrm>
            <a:custGeom>
              <a:avLst/>
              <a:gdLst>
                <a:gd name="connsiteX0" fmla="*/ 0 w 207390"/>
                <a:gd name="connsiteY0" fmla="*/ 0 h 575035"/>
                <a:gd name="connsiteX1" fmla="*/ 9427 w 207390"/>
                <a:gd name="connsiteY1" fmla="*/ 339365 h 575035"/>
                <a:gd name="connsiteX2" fmla="*/ 207390 w 207390"/>
                <a:gd name="connsiteY2" fmla="*/ 575035 h 575035"/>
                <a:gd name="connsiteX3" fmla="*/ 197963 w 207390"/>
                <a:gd name="connsiteY3" fmla="*/ 216816 h 575035"/>
                <a:gd name="connsiteX4" fmla="*/ 0 w 207390"/>
                <a:gd name="connsiteY4" fmla="*/ 0 h 575035"/>
                <a:gd name="connsiteX0" fmla="*/ 22323 w 197963"/>
                <a:gd name="connsiteY0" fmla="*/ 0 h 581713"/>
                <a:gd name="connsiteX1" fmla="*/ 0 w 197963"/>
                <a:gd name="connsiteY1" fmla="*/ 346043 h 581713"/>
                <a:gd name="connsiteX2" fmla="*/ 197963 w 197963"/>
                <a:gd name="connsiteY2" fmla="*/ 581713 h 581713"/>
                <a:gd name="connsiteX3" fmla="*/ 188536 w 197963"/>
                <a:gd name="connsiteY3" fmla="*/ 223494 h 581713"/>
                <a:gd name="connsiteX4" fmla="*/ 22323 w 197963"/>
                <a:gd name="connsiteY4" fmla="*/ 0 h 581713"/>
                <a:gd name="connsiteX0" fmla="*/ 22323 w 197963"/>
                <a:gd name="connsiteY0" fmla="*/ 0 h 581713"/>
                <a:gd name="connsiteX1" fmla="*/ 0 w 197963"/>
                <a:gd name="connsiteY1" fmla="*/ 346043 h 581713"/>
                <a:gd name="connsiteX2" fmla="*/ 197963 w 197963"/>
                <a:gd name="connsiteY2" fmla="*/ 581713 h 581713"/>
                <a:gd name="connsiteX3" fmla="*/ 166311 w 197963"/>
                <a:gd name="connsiteY3" fmla="*/ 226833 h 581713"/>
                <a:gd name="connsiteX4" fmla="*/ 22323 w 197963"/>
                <a:gd name="connsiteY4" fmla="*/ 0 h 581713"/>
                <a:gd name="connsiteX0" fmla="*/ 22323 w 182088"/>
                <a:gd name="connsiteY0" fmla="*/ 0 h 581713"/>
                <a:gd name="connsiteX1" fmla="*/ 0 w 182088"/>
                <a:gd name="connsiteY1" fmla="*/ 346043 h 581713"/>
                <a:gd name="connsiteX2" fmla="*/ 182088 w 182088"/>
                <a:gd name="connsiteY2" fmla="*/ 581713 h 581713"/>
                <a:gd name="connsiteX3" fmla="*/ 166311 w 182088"/>
                <a:gd name="connsiteY3" fmla="*/ 226833 h 581713"/>
                <a:gd name="connsiteX4" fmla="*/ 22323 w 182088"/>
                <a:gd name="connsiteY4" fmla="*/ 0 h 581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2088" h="581713">
                  <a:moveTo>
                    <a:pt x="22323" y="0"/>
                  </a:moveTo>
                  <a:lnTo>
                    <a:pt x="0" y="346043"/>
                  </a:lnTo>
                  <a:lnTo>
                    <a:pt x="182088" y="581713"/>
                  </a:lnTo>
                  <a:lnTo>
                    <a:pt x="166311" y="226833"/>
                  </a:lnTo>
                  <a:lnTo>
                    <a:pt x="22323" y="0"/>
                  </a:lnTo>
                  <a:close/>
                </a:path>
              </a:pathLst>
            </a:custGeom>
            <a:solidFill>
              <a:srgbClr val="979797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reeform 104"/>
            <p:cNvSpPr/>
            <p:nvPr/>
          </p:nvSpPr>
          <p:spPr>
            <a:xfrm flipH="1">
              <a:off x="8585186" y="3539341"/>
              <a:ext cx="358120" cy="549537"/>
            </a:xfrm>
            <a:custGeom>
              <a:avLst/>
              <a:gdLst>
                <a:gd name="connsiteX0" fmla="*/ 0 w 386498"/>
                <a:gd name="connsiteY0" fmla="*/ 0 h 584462"/>
                <a:gd name="connsiteX1" fmla="*/ 47134 w 386498"/>
                <a:gd name="connsiteY1" fmla="*/ 339365 h 584462"/>
                <a:gd name="connsiteX2" fmla="*/ 160255 w 386498"/>
                <a:gd name="connsiteY2" fmla="*/ 499621 h 584462"/>
                <a:gd name="connsiteX3" fmla="*/ 358218 w 386498"/>
                <a:gd name="connsiteY3" fmla="*/ 584462 h 584462"/>
                <a:gd name="connsiteX4" fmla="*/ 386498 w 386498"/>
                <a:gd name="connsiteY4" fmla="*/ 235670 h 584462"/>
                <a:gd name="connsiteX5" fmla="*/ 358218 w 386498"/>
                <a:gd name="connsiteY5" fmla="*/ 65988 h 584462"/>
                <a:gd name="connsiteX6" fmla="*/ 0 w 386498"/>
                <a:gd name="connsiteY6" fmla="*/ 0 h 584462"/>
                <a:gd name="connsiteX0" fmla="*/ 0 w 366471"/>
                <a:gd name="connsiteY0" fmla="*/ 0 h 549537"/>
                <a:gd name="connsiteX1" fmla="*/ 27107 w 366471"/>
                <a:gd name="connsiteY1" fmla="*/ 304440 h 549537"/>
                <a:gd name="connsiteX2" fmla="*/ 140228 w 366471"/>
                <a:gd name="connsiteY2" fmla="*/ 464696 h 549537"/>
                <a:gd name="connsiteX3" fmla="*/ 338191 w 366471"/>
                <a:gd name="connsiteY3" fmla="*/ 549537 h 549537"/>
                <a:gd name="connsiteX4" fmla="*/ 366471 w 366471"/>
                <a:gd name="connsiteY4" fmla="*/ 200745 h 549537"/>
                <a:gd name="connsiteX5" fmla="*/ 338191 w 366471"/>
                <a:gd name="connsiteY5" fmla="*/ 31063 h 549537"/>
                <a:gd name="connsiteX6" fmla="*/ 0 w 366471"/>
                <a:gd name="connsiteY6" fmla="*/ 0 h 549537"/>
                <a:gd name="connsiteX0" fmla="*/ 0 w 376484"/>
                <a:gd name="connsiteY0" fmla="*/ 0 h 549537"/>
                <a:gd name="connsiteX1" fmla="*/ 37120 w 376484"/>
                <a:gd name="connsiteY1" fmla="*/ 304440 h 549537"/>
                <a:gd name="connsiteX2" fmla="*/ 150241 w 376484"/>
                <a:gd name="connsiteY2" fmla="*/ 464696 h 549537"/>
                <a:gd name="connsiteX3" fmla="*/ 348204 w 376484"/>
                <a:gd name="connsiteY3" fmla="*/ 549537 h 549537"/>
                <a:gd name="connsiteX4" fmla="*/ 376484 w 376484"/>
                <a:gd name="connsiteY4" fmla="*/ 200745 h 549537"/>
                <a:gd name="connsiteX5" fmla="*/ 348204 w 376484"/>
                <a:gd name="connsiteY5" fmla="*/ 31063 h 549537"/>
                <a:gd name="connsiteX6" fmla="*/ 0 w 376484"/>
                <a:gd name="connsiteY6" fmla="*/ 0 h 549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6484" h="549537">
                  <a:moveTo>
                    <a:pt x="0" y="0"/>
                  </a:moveTo>
                  <a:lnTo>
                    <a:pt x="37120" y="304440"/>
                  </a:lnTo>
                  <a:lnTo>
                    <a:pt x="150241" y="464696"/>
                  </a:lnTo>
                  <a:lnTo>
                    <a:pt x="348204" y="549537"/>
                  </a:lnTo>
                  <a:lnTo>
                    <a:pt x="376484" y="200745"/>
                  </a:lnTo>
                  <a:lnTo>
                    <a:pt x="348204" y="310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Freeform 105"/>
            <p:cNvSpPr/>
            <p:nvPr/>
          </p:nvSpPr>
          <p:spPr>
            <a:xfrm flipH="1">
              <a:off x="7000875" y="3268747"/>
              <a:ext cx="1942003" cy="695502"/>
            </a:xfrm>
            <a:custGeom>
              <a:avLst/>
              <a:gdLst>
                <a:gd name="connsiteX0" fmla="*/ 0 w 1734532"/>
                <a:gd name="connsiteY0" fmla="*/ 179109 h 622169"/>
                <a:gd name="connsiteX1" fmla="*/ 226243 w 1734532"/>
                <a:gd name="connsiteY1" fmla="*/ 28280 h 622169"/>
                <a:gd name="connsiteX2" fmla="*/ 546754 w 1734532"/>
                <a:gd name="connsiteY2" fmla="*/ 0 h 622169"/>
                <a:gd name="connsiteX3" fmla="*/ 961534 w 1734532"/>
                <a:gd name="connsiteY3" fmla="*/ 0 h 622169"/>
                <a:gd name="connsiteX4" fmla="*/ 1234911 w 1734532"/>
                <a:gd name="connsiteY4" fmla="*/ 9427 h 622169"/>
                <a:gd name="connsiteX5" fmla="*/ 1357459 w 1734532"/>
                <a:gd name="connsiteY5" fmla="*/ 47134 h 622169"/>
                <a:gd name="connsiteX6" fmla="*/ 1545995 w 1734532"/>
                <a:gd name="connsiteY6" fmla="*/ 28280 h 622169"/>
                <a:gd name="connsiteX7" fmla="*/ 1659117 w 1734532"/>
                <a:gd name="connsiteY7" fmla="*/ 179109 h 622169"/>
                <a:gd name="connsiteX8" fmla="*/ 1734532 w 1734532"/>
                <a:gd name="connsiteY8" fmla="*/ 216816 h 622169"/>
                <a:gd name="connsiteX9" fmla="*/ 1696824 w 1734532"/>
                <a:gd name="connsiteY9" fmla="*/ 311084 h 622169"/>
                <a:gd name="connsiteX10" fmla="*/ 1527142 w 1734532"/>
                <a:gd name="connsiteY10" fmla="*/ 358218 h 622169"/>
                <a:gd name="connsiteX11" fmla="*/ 1348033 w 1734532"/>
                <a:gd name="connsiteY11" fmla="*/ 377072 h 622169"/>
                <a:gd name="connsiteX12" fmla="*/ 1216057 w 1734532"/>
                <a:gd name="connsiteY12" fmla="*/ 301658 h 622169"/>
                <a:gd name="connsiteX13" fmla="*/ 961534 w 1734532"/>
                <a:gd name="connsiteY13" fmla="*/ 424206 h 622169"/>
                <a:gd name="connsiteX14" fmla="*/ 725864 w 1734532"/>
                <a:gd name="connsiteY14" fmla="*/ 537328 h 622169"/>
                <a:gd name="connsiteX15" fmla="*/ 443059 w 1734532"/>
                <a:gd name="connsiteY15" fmla="*/ 622169 h 622169"/>
                <a:gd name="connsiteX16" fmla="*/ 311084 w 1734532"/>
                <a:gd name="connsiteY16" fmla="*/ 433633 h 622169"/>
                <a:gd name="connsiteX17" fmla="*/ 150828 w 1734532"/>
                <a:gd name="connsiteY17" fmla="*/ 367645 h 622169"/>
                <a:gd name="connsiteX18" fmla="*/ 0 w 1734532"/>
                <a:gd name="connsiteY18" fmla="*/ 245097 h 622169"/>
                <a:gd name="connsiteX19" fmla="*/ 18853 w 1734532"/>
                <a:gd name="connsiteY19" fmla="*/ 254524 h 622169"/>
                <a:gd name="connsiteX0" fmla="*/ 0 w 1734532"/>
                <a:gd name="connsiteY0" fmla="*/ 179109 h 622169"/>
                <a:gd name="connsiteX1" fmla="*/ 226243 w 1734532"/>
                <a:gd name="connsiteY1" fmla="*/ 28280 h 622169"/>
                <a:gd name="connsiteX2" fmla="*/ 546754 w 1734532"/>
                <a:gd name="connsiteY2" fmla="*/ 0 h 622169"/>
                <a:gd name="connsiteX3" fmla="*/ 961534 w 1734532"/>
                <a:gd name="connsiteY3" fmla="*/ 0 h 622169"/>
                <a:gd name="connsiteX4" fmla="*/ 1234911 w 1734532"/>
                <a:gd name="connsiteY4" fmla="*/ 9427 h 622169"/>
                <a:gd name="connsiteX5" fmla="*/ 1357459 w 1734532"/>
                <a:gd name="connsiteY5" fmla="*/ 47134 h 622169"/>
                <a:gd name="connsiteX6" fmla="*/ 1545995 w 1734532"/>
                <a:gd name="connsiteY6" fmla="*/ 28280 h 622169"/>
                <a:gd name="connsiteX7" fmla="*/ 1659117 w 1734532"/>
                <a:gd name="connsiteY7" fmla="*/ 179109 h 622169"/>
                <a:gd name="connsiteX8" fmla="*/ 1734532 w 1734532"/>
                <a:gd name="connsiteY8" fmla="*/ 216816 h 622169"/>
                <a:gd name="connsiteX9" fmla="*/ 1696824 w 1734532"/>
                <a:gd name="connsiteY9" fmla="*/ 311084 h 622169"/>
                <a:gd name="connsiteX10" fmla="*/ 1527142 w 1734532"/>
                <a:gd name="connsiteY10" fmla="*/ 358218 h 622169"/>
                <a:gd name="connsiteX11" fmla="*/ 1348033 w 1734532"/>
                <a:gd name="connsiteY11" fmla="*/ 377072 h 622169"/>
                <a:gd name="connsiteX12" fmla="*/ 1216057 w 1734532"/>
                <a:gd name="connsiteY12" fmla="*/ 301658 h 622169"/>
                <a:gd name="connsiteX13" fmla="*/ 961534 w 1734532"/>
                <a:gd name="connsiteY13" fmla="*/ 424206 h 622169"/>
                <a:gd name="connsiteX14" fmla="*/ 725864 w 1734532"/>
                <a:gd name="connsiteY14" fmla="*/ 537328 h 622169"/>
                <a:gd name="connsiteX15" fmla="*/ 443059 w 1734532"/>
                <a:gd name="connsiteY15" fmla="*/ 622169 h 622169"/>
                <a:gd name="connsiteX16" fmla="*/ 311084 w 1734532"/>
                <a:gd name="connsiteY16" fmla="*/ 433633 h 622169"/>
                <a:gd name="connsiteX17" fmla="*/ 150828 w 1734532"/>
                <a:gd name="connsiteY17" fmla="*/ 367645 h 622169"/>
                <a:gd name="connsiteX18" fmla="*/ 0 w 1734532"/>
                <a:gd name="connsiteY18" fmla="*/ 245097 h 622169"/>
                <a:gd name="connsiteX19" fmla="*/ 18853 w 1734532"/>
                <a:gd name="connsiteY19" fmla="*/ 254524 h 622169"/>
                <a:gd name="connsiteX20" fmla="*/ 0 w 1734532"/>
                <a:gd name="connsiteY20" fmla="*/ 179109 h 622169"/>
                <a:gd name="connsiteX0" fmla="*/ 0 w 1734532"/>
                <a:gd name="connsiteY0" fmla="*/ 179109 h 622169"/>
                <a:gd name="connsiteX1" fmla="*/ 226243 w 1734532"/>
                <a:gd name="connsiteY1" fmla="*/ 28280 h 622169"/>
                <a:gd name="connsiteX2" fmla="*/ 546754 w 1734532"/>
                <a:gd name="connsiteY2" fmla="*/ 0 h 622169"/>
                <a:gd name="connsiteX3" fmla="*/ 961534 w 1734532"/>
                <a:gd name="connsiteY3" fmla="*/ 0 h 622169"/>
                <a:gd name="connsiteX4" fmla="*/ 1234911 w 1734532"/>
                <a:gd name="connsiteY4" fmla="*/ 9427 h 622169"/>
                <a:gd name="connsiteX5" fmla="*/ 1357459 w 1734532"/>
                <a:gd name="connsiteY5" fmla="*/ 47134 h 622169"/>
                <a:gd name="connsiteX6" fmla="*/ 1545995 w 1734532"/>
                <a:gd name="connsiteY6" fmla="*/ 28280 h 622169"/>
                <a:gd name="connsiteX7" fmla="*/ 1659117 w 1734532"/>
                <a:gd name="connsiteY7" fmla="*/ 179109 h 622169"/>
                <a:gd name="connsiteX8" fmla="*/ 1734532 w 1734532"/>
                <a:gd name="connsiteY8" fmla="*/ 216816 h 622169"/>
                <a:gd name="connsiteX9" fmla="*/ 1696824 w 1734532"/>
                <a:gd name="connsiteY9" fmla="*/ 311084 h 622169"/>
                <a:gd name="connsiteX10" fmla="*/ 1527142 w 1734532"/>
                <a:gd name="connsiteY10" fmla="*/ 358218 h 622169"/>
                <a:gd name="connsiteX11" fmla="*/ 1348033 w 1734532"/>
                <a:gd name="connsiteY11" fmla="*/ 377072 h 622169"/>
                <a:gd name="connsiteX12" fmla="*/ 1216057 w 1734532"/>
                <a:gd name="connsiteY12" fmla="*/ 301658 h 622169"/>
                <a:gd name="connsiteX13" fmla="*/ 961534 w 1734532"/>
                <a:gd name="connsiteY13" fmla="*/ 424206 h 622169"/>
                <a:gd name="connsiteX14" fmla="*/ 725864 w 1734532"/>
                <a:gd name="connsiteY14" fmla="*/ 537328 h 622169"/>
                <a:gd name="connsiteX15" fmla="*/ 443059 w 1734532"/>
                <a:gd name="connsiteY15" fmla="*/ 622169 h 622169"/>
                <a:gd name="connsiteX16" fmla="*/ 311084 w 1734532"/>
                <a:gd name="connsiteY16" fmla="*/ 433633 h 622169"/>
                <a:gd name="connsiteX17" fmla="*/ 150828 w 1734532"/>
                <a:gd name="connsiteY17" fmla="*/ 367645 h 622169"/>
                <a:gd name="connsiteX18" fmla="*/ 0 w 1734532"/>
                <a:gd name="connsiteY18" fmla="*/ 245097 h 622169"/>
                <a:gd name="connsiteX19" fmla="*/ 0 w 1734532"/>
                <a:gd name="connsiteY19" fmla="*/ 179109 h 622169"/>
                <a:gd name="connsiteX0" fmla="*/ 0 w 1734532"/>
                <a:gd name="connsiteY0" fmla="*/ 179109 h 622169"/>
                <a:gd name="connsiteX1" fmla="*/ 226243 w 1734532"/>
                <a:gd name="connsiteY1" fmla="*/ 28280 h 622169"/>
                <a:gd name="connsiteX2" fmla="*/ 546754 w 1734532"/>
                <a:gd name="connsiteY2" fmla="*/ 0 h 622169"/>
                <a:gd name="connsiteX3" fmla="*/ 961534 w 1734532"/>
                <a:gd name="connsiteY3" fmla="*/ 0 h 622169"/>
                <a:gd name="connsiteX4" fmla="*/ 1234911 w 1734532"/>
                <a:gd name="connsiteY4" fmla="*/ 9427 h 622169"/>
                <a:gd name="connsiteX5" fmla="*/ 1357459 w 1734532"/>
                <a:gd name="connsiteY5" fmla="*/ 47134 h 622169"/>
                <a:gd name="connsiteX6" fmla="*/ 1545995 w 1734532"/>
                <a:gd name="connsiteY6" fmla="*/ 28280 h 622169"/>
                <a:gd name="connsiteX7" fmla="*/ 1659117 w 1734532"/>
                <a:gd name="connsiteY7" fmla="*/ 179109 h 622169"/>
                <a:gd name="connsiteX8" fmla="*/ 1734532 w 1734532"/>
                <a:gd name="connsiteY8" fmla="*/ 216816 h 622169"/>
                <a:gd name="connsiteX9" fmla="*/ 1696824 w 1734532"/>
                <a:gd name="connsiteY9" fmla="*/ 311084 h 622169"/>
                <a:gd name="connsiteX10" fmla="*/ 1527142 w 1734532"/>
                <a:gd name="connsiteY10" fmla="*/ 358218 h 622169"/>
                <a:gd name="connsiteX11" fmla="*/ 1348033 w 1734532"/>
                <a:gd name="connsiteY11" fmla="*/ 377072 h 622169"/>
                <a:gd name="connsiteX12" fmla="*/ 961534 w 1734532"/>
                <a:gd name="connsiteY12" fmla="*/ 424206 h 622169"/>
                <a:gd name="connsiteX13" fmla="*/ 725864 w 1734532"/>
                <a:gd name="connsiteY13" fmla="*/ 537328 h 622169"/>
                <a:gd name="connsiteX14" fmla="*/ 443059 w 1734532"/>
                <a:gd name="connsiteY14" fmla="*/ 622169 h 622169"/>
                <a:gd name="connsiteX15" fmla="*/ 311084 w 1734532"/>
                <a:gd name="connsiteY15" fmla="*/ 433633 h 622169"/>
                <a:gd name="connsiteX16" fmla="*/ 150828 w 1734532"/>
                <a:gd name="connsiteY16" fmla="*/ 367645 h 622169"/>
                <a:gd name="connsiteX17" fmla="*/ 0 w 1734532"/>
                <a:gd name="connsiteY17" fmla="*/ 245097 h 622169"/>
                <a:gd name="connsiteX18" fmla="*/ 0 w 1734532"/>
                <a:gd name="connsiteY18" fmla="*/ 179109 h 622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734532" h="622169">
                  <a:moveTo>
                    <a:pt x="0" y="179109"/>
                  </a:moveTo>
                  <a:lnTo>
                    <a:pt x="226243" y="28280"/>
                  </a:lnTo>
                  <a:lnTo>
                    <a:pt x="546754" y="0"/>
                  </a:lnTo>
                  <a:lnTo>
                    <a:pt x="961534" y="0"/>
                  </a:lnTo>
                  <a:lnTo>
                    <a:pt x="1234911" y="9427"/>
                  </a:lnTo>
                  <a:lnTo>
                    <a:pt x="1357459" y="47134"/>
                  </a:lnTo>
                  <a:lnTo>
                    <a:pt x="1545995" y="28280"/>
                  </a:lnTo>
                  <a:lnTo>
                    <a:pt x="1659117" y="179109"/>
                  </a:lnTo>
                  <a:lnTo>
                    <a:pt x="1734532" y="216816"/>
                  </a:lnTo>
                  <a:lnTo>
                    <a:pt x="1696824" y="311084"/>
                  </a:lnTo>
                  <a:lnTo>
                    <a:pt x="1527142" y="358218"/>
                  </a:lnTo>
                  <a:lnTo>
                    <a:pt x="1348033" y="377072"/>
                  </a:lnTo>
                  <a:lnTo>
                    <a:pt x="961534" y="424206"/>
                  </a:lnTo>
                  <a:lnTo>
                    <a:pt x="725864" y="537328"/>
                  </a:lnTo>
                  <a:lnTo>
                    <a:pt x="443059" y="622169"/>
                  </a:lnTo>
                  <a:lnTo>
                    <a:pt x="311084" y="433633"/>
                  </a:lnTo>
                  <a:lnTo>
                    <a:pt x="150828" y="367645"/>
                  </a:lnTo>
                  <a:lnTo>
                    <a:pt x="0" y="245097"/>
                  </a:lnTo>
                  <a:lnTo>
                    <a:pt x="0" y="179109"/>
                  </a:lnTo>
                  <a:close/>
                </a:path>
              </a:pathLst>
            </a:custGeom>
            <a:solidFill>
              <a:srgbClr val="E4E4E4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7225630" y="3288310"/>
              <a:ext cx="1522444" cy="43741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 smtClean="0">
                  <a:effectLst>
                    <a:outerShdw dist="38100" dir="2700000" algn="tl" rotWithShape="0">
                      <a:srgbClr val="FFFFFF"/>
                    </a:outerShdw>
                  </a:effectLst>
                  <a:latin typeface="Arial Black" panose="020B0A04020102020204" pitchFamily="34" charset="0"/>
                </a:rPr>
                <a:t>OTHER OPTIONS</a:t>
              </a:r>
              <a:endParaRPr lang="en-US" sz="1200" dirty="0">
                <a:effectLst>
                  <a:outerShdw dist="38100" dir="2700000" algn="tl" rotWithShape="0">
                    <a:srgbClr val="FFFFFF"/>
                  </a:outerShdw>
                </a:effectLst>
                <a:latin typeface="Arial Black" panose="020B0A04020102020204" pitchFamily="34" charset="0"/>
              </a:endParaRPr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8389752" y="3739501"/>
              <a:ext cx="52756" cy="55768"/>
            </a:xfrm>
            <a:custGeom>
              <a:avLst/>
              <a:gdLst>
                <a:gd name="connsiteX0" fmla="*/ 0 w 19326"/>
                <a:gd name="connsiteY0" fmla="*/ 0 h 71437"/>
                <a:gd name="connsiteX1" fmla="*/ 0 w 19326"/>
                <a:gd name="connsiteY1" fmla="*/ 0 h 71437"/>
                <a:gd name="connsiteX2" fmla="*/ 14288 w 19326"/>
                <a:gd name="connsiteY2" fmla="*/ 38100 h 71437"/>
                <a:gd name="connsiteX3" fmla="*/ 19050 w 19326"/>
                <a:gd name="connsiteY3" fmla="*/ 52387 h 71437"/>
                <a:gd name="connsiteX4" fmla="*/ 19050 w 19326"/>
                <a:gd name="connsiteY4" fmla="*/ 61912 h 71437"/>
                <a:gd name="connsiteX5" fmla="*/ 4763 w 19326"/>
                <a:gd name="connsiteY5" fmla="*/ 71437 h 71437"/>
                <a:gd name="connsiteX0" fmla="*/ 0 w 57367"/>
                <a:gd name="connsiteY0" fmla="*/ 0 h 71437"/>
                <a:gd name="connsiteX1" fmla="*/ 56985 w 57367"/>
                <a:gd name="connsiteY1" fmla="*/ 15829 h 71437"/>
                <a:gd name="connsiteX2" fmla="*/ 14288 w 57367"/>
                <a:gd name="connsiteY2" fmla="*/ 38100 h 71437"/>
                <a:gd name="connsiteX3" fmla="*/ 19050 w 57367"/>
                <a:gd name="connsiteY3" fmla="*/ 52387 h 71437"/>
                <a:gd name="connsiteX4" fmla="*/ 19050 w 57367"/>
                <a:gd name="connsiteY4" fmla="*/ 61912 h 71437"/>
                <a:gd name="connsiteX5" fmla="*/ 4763 w 57367"/>
                <a:gd name="connsiteY5" fmla="*/ 71437 h 71437"/>
                <a:gd name="connsiteX0" fmla="*/ 52222 w 52604"/>
                <a:gd name="connsiteY0" fmla="*/ 0 h 55608"/>
                <a:gd name="connsiteX1" fmla="*/ 9525 w 52604"/>
                <a:gd name="connsiteY1" fmla="*/ 22271 h 55608"/>
                <a:gd name="connsiteX2" fmla="*/ 14287 w 52604"/>
                <a:gd name="connsiteY2" fmla="*/ 36558 h 55608"/>
                <a:gd name="connsiteX3" fmla="*/ 14287 w 52604"/>
                <a:gd name="connsiteY3" fmla="*/ 46083 h 55608"/>
                <a:gd name="connsiteX4" fmla="*/ 0 w 52604"/>
                <a:gd name="connsiteY4" fmla="*/ 55608 h 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604" h="55608">
                  <a:moveTo>
                    <a:pt x="52222" y="0"/>
                  </a:moveTo>
                  <a:cubicBezTo>
                    <a:pt x="56985" y="12700"/>
                    <a:pt x="15848" y="16178"/>
                    <a:pt x="9525" y="22271"/>
                  </a:cubicBezTo>
                  <a:cubicBezTo>
                    <a:pt x="3203" y="28364"/>
                    <a:pt x="13303" y="31636"/>
                    <a:pt x="14287" y="36558"/>
                  </a:cubicBezTo>
                  <a:cubicBezTo>
                    <a:pt x="14910" y="39671"/>
                    <a:pt x="14287" y="42908"/>
                    <a:pt x="14287" y="46083"/>
                  </a:cubicBezTo>
                  <a:lnTo>
                    <a:pt x="0" y="55608"/>
                  </a:lnTo>
                </a:path>
              </a:pathLst>
            </a:cu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8242520" y="3764201"/>
              <a:ext cx="36576" cy="2743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3" name="Group 1082"/>
          <p:cNvGrpSpPr/>
          <p:nvPr/>
        </p:nvGrpSpPr>
        <p:grpSpPr>
          <a:xfrm>
            <a:off x="4902836" y="3786462"/>
            <a:ext cx="1676592" cy="1460464"/>
            <a:chOff x="4902836" y="3786462"/>
            <a:chExt cx="1676592" cy="1460464"/>
          </a:xfrm>
        </p:grpSpPr>
        <p:sp>
          <p:nvSpPr>
            <p:cNvPr id="139" name="Freeform 138"/>
            <p:cNvSpPr/>
            <p:nvPr/>
          </p:nvSpPr>
          <p:spPr>
            <a:xfrm>
              <a:off x="4902836" y="4229100"/>
              <a:ext cx="1676592" cy="1017826"/>
            </a:xfrm>
            <a:custGeom>
              <a:avLst/>
              <a:gdLst>
                <a:gd name="connsiteX0" fmla="*/ 0 w 838985"/>
                <a:gd name="connsiteY0" fmla="*/ 160256 h 593889"/>
                <a:gd name="connsiteX1" fmla="*/ 405352 w 838985"/>
                <a:gd name="connsiteY1" fmla="*/ 37707 h 593889"/>
                <a:gd name="connsiteX2" fmla="*/ 443060 w 838985"/>
                <a:gd name="connsiteY2" fmla="*/ 0 h 593889"/>
                <a:gd name="connsiteX3" fmla="*/ 641022 w 838985"/>
                <a:gd name="connsiteY3" fmla="*/ 56561 h 593889"/>
                <a:gd name="connsiteX4" fmla="*/ 838985 w 838985"/>
                <a:gd name="connsiteY4" fmla="*/ 84841 h 593889"/>
                <a:gd name="connsiteX5" fmla="*/ 763571 w 838985"/>
                <a:gd name="connsiteY5" fmla="*/ 348792 h 593889"/>
                <a:gd name="connsiteX6" fmla="*/ 678730 w 838985"/>
                <a:gd name="connsiteY6" fmla="*/ 386499 h 593889"/>
                <a:gd name="connsiteX7" fmla="*/ 669303 w 838985"/>
                <a:gd name="connsiteY7" fmla="*/ 546755 h 593889"/>
                <a:gd name="connsiteX8" fmla="*/ 518474 w 838985"/>
                <a:gd name="connsiteY8" fmla="*/ 593889 h 593889"/>
                <a:gd name="connsiteX9" fmla="*/ 103695 w 838985"/>
                <a:gd name="connsiteY9" fmla="*/ 461913 h 593889"/>
                <a:gd name="connsiteX10" fmla="*/ 0 w 838985"/>
                <a:gd name="connsiteY10" fmla="*/ 339365 h 593889"/>
                <a:gd name="connsiteX11" fmla="*/ 0 w 838985"/>
                <a:gd name="connsiteY11" fmla="*/ 160256 h 593889"/>
                <a:gd name="connsiteX0" fmla="*/ 0 w 932842"/>
                <a:gd name="connsiteY0" fmla="*/ 160256 h 593889"/>
                <a:gd name="connsiteX1" fmla="*/ 405352 w 932842"/>
                <a:gd name="connsiteY1" fmla="*/ 37707 h 593889"/>
                <a:gd name="connsiteX2" fmla="*/ 443060 w 932842"/>
                <a:gd name="connsiteY2" fmla="*/ 0 h 593889"/>
                <a:gd name="connsiteX3" fmla="*/ 641022 w 932842"/>
                <a:gd name="connsiteY3" fmla="*/ 56561 h 593889"/>
                <a:gd name="connsiteX4" fmla="*/ 838985 w 932842"/>
                <a:gd name="connsiteY4" fmla="*/ 84841 h 593889"/>
                <a:gd name="connsiteX5" fmla="*/ 932262 w 932842"/>
                <a:gd name="connsiteY5" fmla="*/ 221937 h 593889"/>
                <a:gd name="connsiteX6" fmla="*/ 763571 w 932842"/>
                <a:gd name="connsiteY6" fmla="*/ 348792 h 593889"/>
                <a:gd name="connsiteX7" fmla="*/ 678730 w 932842"/>
                <a:gd name="connsiteY7" fmla="*/ 386499 h 593889"/>
                <a:gd name="connsiteX8" fmla="*/ 669303 w 932842"/>
                <a:gd name="connsiteY8" fmla="*/ 546755 h 593889"/>
                <a:gd name="connsiteX9" fmla="*/ 518474 w 932842"/>
                <a:gd name="connsiteY9" fmla="*/ 593889 h 593889"/>
                <a:gd name="connsiteX10" fmla="*/ 103695 w 932842"/>
                <a:gd name="connsiteY10" fmla="*/ 461913 h 593889"/>
                <a:gd name="connsiteX11" fmla="*/ 0 w 932842"/>
                <a:gd name="connsiteY11" fmla="*/ 339365 h 593889"/>
                <a:gd name="connsiteX12" fmla="*/ 0 w 932842"/>
                <a:gd name="connsiteY12" fmla="*/ 160256 h 593889"/>
                <a:gd name="connsiteX0" fmla="*/ 0 w 932842"/>
                <a:gd name="connsiteY0" fmla="*/ 160256 h 593889"/>
                <a:gd name="connsiteX1" fmla="*/ 405352 w 932842"/>
                <a:gd name="connsiteY1" fmla="*/ 37707 h 593889"/>
                <a:gd name="connsiteX2" fmla="*/ 443060 w 932842"/>
                <a:gd name="connsiteY2" fmla="*/ 0 h 593889"/>
                <a:gd name="connsiteX3" fmla="*/ 641022 w 932842"/>
                <a:gd name="connsiteY3" fmla="*/ 56561 h 593889"/>
                <a:gd name="connsiteX4" fmla="*/ 838985 w 932842"/>
                <a:gd name="connsiteY4" fmla="*/ 84841 h 593889"/>
                <a:gd name="connsiteX5" fmla="*/ 932262 w 932842"/>
                <a:gd name="connsiteY5" fmla="*/ 221937 h 593889"/>
                <a:gd name="connsiteX6" fmla="*/ 763571 w 932842"/>
                <a:gd name="connsiteY6" fmla="*/ 348792 h 593889"/>
                <a:gd name="connsiteX7" fmla="*/ 669303 w 932842"/>
                <a:gd name="connsiteY7" fmla="*/ 546755 h 593889"/>
                <a:gd name="connsiteX8" fmla="*/ 518474 w 932842"/>
                <a:gd name="connsiteY8" fmla="*/ 593889 h 593889"/>
                <a:gd name="connsiteX9" fmla="*/ 103695 w 932842"/>
                <a:gd name="connsiteY9" fmla="*/ 461913 h 593889"/>
                <a:gd name="connsiteX10" fmla="*/ 0 w 932842"/>
                <a:gd name="connsiteY10" fmla="*/ 339365 h 593889"/>
                <a:gd name="connsiteX11" fmla="*/ 0 w 932842"/>
                <a:gd name="connsiteY11" fmla="*/ 160256 h 593889"/>
                <a:gd name="connsiteX0" fmla="*/ 0 w 954442"/>
                <a:gd name="connsiteY0" fmla="*/ 160256 h 593889"/>
                <a:gd name="connsiteX1" fmla="*/ 405352 w 954442"/>
                <a:gd name="connsiteY1" fmla="*/ 37707 h 593889"/>
                <a:gd name="connsiteX2" fmla="*/ 443060 w 954442"/>
                <a:gd name="connsiteY2" fmla="*/ 0 h 593889"/>
                <a:gd name="connsiteX3" fmla="*/ 641022 w 954442"/>
                <a:gd name="connsiteY3" fmla="*/ 56561 h 593889"/>
                <a:gd name="connsiteX4" fmla="*/ 838985 w 954442"/>
                <a:gd name="connsiteY4" fmla="*/ 84841 h 593889"/>
                <a:gd name="connsiteX5" fmla="*/ 953951 w 954442"/>
                <a:gd name="connsiteY5" fmla="*/ 170065 h 593889"/>
                <a:gd name="connsiteX6" fmla="*/ 763571 w 954442"/>
                <a:gd name="connsiteY6" fmla="*/ 348792 h 593889"/>
                <a:gd name="connsiteX7" fmla="*/ 669303 w 954442"/>
                <a:gd name="connsiteY7" fmla="*/ 546755 h 593889"/>
                <a:gd name="connsiteX8" fmla="*/ 518474 w 954442"/>
                <a:gd name="connsiteY8" fmla="*/ 593889 h 593889"/>
                <a:gd name="connsiteX9" fmla="*/ 103695 w 954442"/>
                <a:gd name="connsiteY9" fmla="*/ 461913 h 593889"/>
                <a:gd name="connsiteX10" fmla="*/ 0 w 954442"/>
                <a:gd name="connsiteY10" fmla="*/ 339365 h 593889"/>
                <a:gd name="connsiteX11" fmla="*/ 0 w 954442"/>
                <a:gd name="connsiteY11" fmla="*/ 160256 h 593889"/>
                <a:gd name="connsiteX0" fmla="*/ 0 w 954442"/>
                <a:gd name="connsiteY0" fmla="*/ 160256 h 593889"/>
                <a:gd name="connsiteX1" fmla="*/ 405352 w 954442"/>
                <a:gd name="connsiteY1" fmla="*/ 37707 h 593889"/>
                <a:gd name="connsiteX2" fmla="*/ 443060 w 954442"/>
                <a:gd name="connsiteY2" fmla="*/ 0 h 593889"/>
                <a:gd name="connsiteX3" fmla="*/ 641022 w 954442"/>
                <a:gd name="connsiteY3" fmla="*/ 56561 h 593889"/>
                <a:gd name="connsiteX4" fmla="*/ 838985 w 954442"/>
                <a:gd name="connsiteY4" fmla="*/ 84841 h 593889"/>
                <a:gd name="connsiteX5" fmla="*/ 953951 w 954442"/>
                <a:gd name="connsiteY5" fmla="*/ 170065 h 593889"/>
                <a:gd name="connsiteX6" fmla="*/ 763571 w 954442"/>
                <a:gd name="connsiteY6" fmla="*/ 348792 h 593889"/>
                <a:gd name="connsiteX7" fmla="*/ 705452 w 954442"/>
                <a:gd name="connsiteY7" fmla="*/ 531934 h 593889"/>
                <a:gd name="connsiteX8" fmla="*/ 518474 w 954442"/>
                <a:gd name="connsiteY8" fmla="*/ 593889 h 593889"/>
                <a:gd name="connsiteX9" fmla="*/ 103695 w 954442"/>
                <a:gd name="connsiteY9" fmla="*/ 461913 h 593889"/>
                <a:gd name="connsiteX10" fmla="*/ 0 w 954442"/>
                <a:gd name="connsiteY10" fmla="*/ 339365 h 593889"/>
                <a:gd name="connsiteX11" fmla="*/ 0 w 954442"/>
                <a:gd name="connsiteY11" fmla="*/ 160256 h 593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54442" h="593889">
                  <a:moveTo>
                    <a:pt x="0" y="160256"/>
                  </a:moveTo>
                  <a:lnTo>
                    <a:pt x="405352" y="37707"/>
                  </a:lnTo>
                  <a:lnTo>
                    <a:pt x="443060" y="0"/>
                  </a:lnTo>
                  <a:lnTo>
                    <a:pt x="641022" y="56561"/>
                  </a:lnTo>
                  <a:lnTo>
                    <a:pt x="838985" y="84841"/>
                  </a:lnTo>
                  <a:cubicBezTo>
                    <a:pt x="829395" y="120853"/>
                    <a:pt x="963541" y="134053"/>
                    <a:pt x="953951" y="170065"/>
                  </a:cubicBezTo>
                  <a:lnTo>
                    <a:pt x="763571" y="348792"/>
                  </a:lnTo>
                  <a:lnTo>
                    <a:pt x="705452" y="531934"/>
                  </a:lnTo>
                  <a:lnTo>
                    <a:pt x="518474" y="593889"/>
                  </a:lnTo>
                  <a:lnTo>
                    <a:pt x="103695" y="461913"/>
                  </a:lnTo>
                  <a:lnTo>
                    <a:pt x="0" y="339365"/>
                  </a:lnTo>
                  <a:lnTo>
                    <a:pt x="0" y="160256"/>
                  </a:lnTo>
                  <a:close/>
                </a:path>
              </a:pathLst>
            </a:cu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6116337" y="4363265"/>
              <a:ext cx="160256" cy="735292"/>
            </a:xfrm>
            <a:custGeom>
              <a:avLst/>
              <a:gdLst>
                <a:gd name="connsiteX0" fmla="*/ 160256 w 160256"/>
                <a:gd name="connsiteY0" fmla="*/ 9427 h 603316"/>
                <a:gd name="connsiteX1" fmla="*/ 160256 w 160256"/>
                <a:gd name="connsiteY1" fmla="*/ 377072 h 603316"/>
                <a:gd name="connsiteX2" fmla="*/ 18854 w 160256"/>
                <a:gd name="connsiteY2" fmla="*/ 603316 h 603316"/>
                <a:gd name="connsiteX3" fmla="*/ 0 w 160256"/>
                <a:gd name="connsiteY3" fmla="*/ 0 h 603316"/>
                <a:gd name="connsiteX4" fmla="*/ 160256 w 160256"/>
                <a:gd name="connsiteY4" fmla="*/ 9427 h 603316"/>
                <a:gd name="connsiteX0" fmla="*/ 160256 w 160256"/>
                <a:gd name="connsiteY0" fmla="*/ 9427 h 735292"/>
                <a:gd name="connsiteX1" fmla="*/ 160256 w 160256"/>
                <a:gd name="connsiteY1" fmla="*/ 377072 h 735292"/>
                <a:gd name="connsiteX2" fmla="*/ 18854 w 160256"/>
                <a:gd name="connsiteY2" fmla="*/ 735292 h 735292"/>
                <a:gd name="connsiteX3" fmla="*/ 0 w 160256"/>
                <a:gd name="connsiteY3" fmla="*/ 0 h 735292"/>
                <a:gd name="connsiteX4" fmla="*/ 160256 w 160256"/>
                <a:gd name="connsiteY4" fmla="*/ 9427 h 735292"/>
                <a:gd name="connsiteX0" fmla="*/ 160256 w 160256"/>
                <a:gd name="connsiteY0" fmla="*/ 9427 h 735292"/>
                <a:gd name="connsiteX1" fmla="*/ 160256 w 160256"/>
                <a:gd name="connsiteY1" fmla="*/ 339365 h 735292"/>
                <a:gd name="connsiteX2" fmla="*/ 18854 w 160256"/>
                <a:gd name="connsiteY2" fmla="*/ 735292 h 735292"/>
                <a:gd name="connsiteX3" fmla="*/ 0 w 160256"/>
                <a:gd name="connsiteY3" fmla="*/ 0 h 735292"/>
                <a:gd name="connsiteX4" fmla="*/ 160256 w 160256"/>
                <a:gd name="connsiteY4" fmla="*/ 9427 h 735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256" h="735292">
                  <a:moveTo>
                    <a:pt x="160256" y="9427"/>
                  </a:moveTo>
                  <a:lnTo>
                    <a:pt x="160256" y="339365"/>
                  </a:lnTo>
                  <a:lnTo>
                    <a:pt x="18854" y="735292"/>
                  </a:lnTo>
                  <a:lnTo>
                    <a:pt x="0" y="0"/>
                  </a:lnTo>
                  <a:lnTo>
                    <a:pt x="160256" y="9427"/>
                  </a:lnTo>
                  <a:close/>
                </a:path>
              </a:pathLst>
            </a:custGeom>
            <a:solidFill>
              <a:srgbClr val="979797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6201178" y="4154108"/>
              <a:ext cx="340306" cy="557950"/>
            </a:xfrm>
            <a:custGeom>
              <a:avLst/>
              <a:gdLst>
                <a:gd name="connsiteX0" fmla="*/ 197963 w 226244"/>
                <a:gd name="connsiteY0" fmla="*/ 0 h 688157"/>
                <a:gd name="connsiteX1" fmla="*/ 226244 w 226244"/>
                <a:gd name="connsiteY1" fmla="*/ 377072 h 688157"/>
                <a:gd name="connsiteX2" fmla="*/ 94268 w 226244"/>
                <a:gd name="connsiteY2" fmla="*/ 688157 h 688157"/>
                <a:gd name="connsiteX3" fmla="*/ 0 w 226244"/>
                <a:gd name="connsiteY3" fmla="*/ 395926 h 688157"/>
                <a:gd name="connsiteX4" fmla="*/ 197963 w 226244"/>
                <a:gd name="connsiteY4" fmla="*/ 0 h 688157"/>
                <a:gd name="connsiteX0" fmla="*/ 197963 w 226244"/>
                <a:gd name="connsiteY0" fmla="*/ 0 h 838986"/>
                <a:gd name="connsiteX1" fmla="*/ 226244 w 226244"/>
                <a:gd name="connsiteY1" fmla="*/ 377072 h 838986"/>
                <a:gd name="connsiteX2" fmla="*/ 94268 w 226244"/>
                <a:gd name="connsiteY2" fmla="*/ 838986 h 838986"/>
                <a:gd name="connsiteX3" fmla="*/ 0 w 226244"/>
                <a:gd name="connsiteY3" fmla="*/ 395926 h 838986"/>
                <a:gd name="connsiteX4" fmla="*/ 197963 w 226244"/>
                <a:gd name="connsiteY4" fmla="*/ 0 h 838986"/>
                <a:gd name="connsiteX0" fmla="*/ 197963 w 226244"/>
                <a:gd name="connsiteY0" fmla="*/ 0 h 791852"/>
                <a:gd name="connsiteX1" fmla="*/ 226244 w 226244"/>
                <a:gd name="connsiteY1" fmla="*/ 377072 h 791852"/>
                <a:gd name="connsiteX2" fmla="*/ 113122 w 226244"/>
                <a:gd name="connsiteY2" fmla="*/ 791852 h 791852"/>
                <a:gd name="connsiteX3" fmla="*/ 0 w 226244"/>
                <a:gd name="connsiteY3" fmla="*/ 395926 h 791852"/>
                <a:gd name="connsiteX4" fmla="*/ 197963 w 226244"/>
                <a:gd name="connsiteY4" fmla="*/ 0 h 791852"/>
                <a:gd name="connsiteX0" fmla="*/ 197963 w 226244"/>
                <a:gd name="connsiteY0" fmla="*/ 0 h 782425"/>
                <a:gd name="connsiteX1" fmla="*/ 226244 w 226244"/>
                <a:gd name="connsiteY1" fmla="*/ 377072 h 782425"/>
                <a:gd name="connsiteX2" fmla="*/ 65988 w 226244"/>
                <a:gd name="connsiteY2" fmla="*/ 782425 h 782425"/>
                <a:gd name="connsiteX3" fmla="*/ 0 w 226244"/>
                <a:gd name="connsiteY3" fmla="*/ 395926 h 782425"/>
                <a:gd name="connsiteX4" fmla="*/ 197963 w 226244"/>
                <a:gd name="connsiteY4" fmla="*/ 0 h 782425"/>
                <a:gd name="connsiteX0" fmla="*/ 197963 w 197963"/>
                <a:gd name="connsiteY0" fmla="*/ 0 h 782425"/>
                <a:gd name="connsiteX1" fmla="*/ 188537 w 197963"/>
                <a:gd name="connsiteY1" fmla="*/ 556181 h 782425"/>
                <a:gd name="connsiteX2" fmla="*/ 65988 w 197963"/>
                <a:gd name="connsiteY2" fmla="*/ 782425 h 782425"/>
                <a:gd name="connsiteX3" fmla="*/ 0 w 197963"/>
                <a:gd name="connsiteY3" fmla="*/ 395926 h 782425"/>
                <a:gd name="connsiteX4" fmla="*/ 197963 w 197963"/>
                <a:gd name="connsiteY4" fmla="*/ 0 h 782425"/>
                <a:gd name="connsiteX0" fmla="*/ 367646 w 367646"/>
                <a:gd name="connsiteY0" fmla="*/ 0 h 584462"/>
                <a:gd name="connsiteX1" fmla="*/ 188537 w 367646"/>
                <a:gd name="connsiteY1" fmla="*/ 358218 h 584462"/>
                <a:gd name="connsiteX2" fmla="*/ 65988 w 367646"/>
                <a:gd name="connsiteY2" fmla="*/ 584462 h 584462"/>
                <a:gd name="connsiteX3" fmla="*/ 0 w 367646"/>
                <a:gd name="connsiteY3" fmla="*/ 197963 h 584462"/>
                <a:gd name="connsiteX4" fmla="*/ 367646 w 367646"/>
                <a:gd name="connsiteY4" fmla="*/ 0 h 584462"/>
                <a:gd name="connsiteX0" fmla="*/ 367646 w 367646"/>
                <a:gd name="connsiteY0" fmla="*/ 0 h 584462"/>
                <a:gd name="connsiteX1" fmla="*/ 358220 w 367646"/>
                <a:gd name="connsiteY1" fmla="*/ 348791 h 584462"/>
                <a:gd name="connsiteX2" fmla="*/ 65988 w 367646"/>
                <a:gd name="connsiteY2" fmla="*/ 584462 h 584462"/>
                <a:gd name="connsiteX3" fmla="*/ 0 w 367646"/>
                <a:gd name="connsiteY3" fmla="*/ 197963 h 584462"/>
                <a:gd name="connsiteX4" fmla="*/ 367646 w 367646"/>
                <a:gd name="connsiteY4" fmla="*/ 0 h 584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7646" h="584462">
                  <a:moveTo>
                    <a:pt x="367646" y="0"/>
                  </a:moveTo>
                  <a:lnTo>
                    <a:pt x="358220" y="348791"/>
                  </a:lnTo>
                  <a:lnTo>
                    <a:pt x="65988" y="584462"/>
                  </a:lnTo>
                  <a:lnTo>
                    <a:pt x="0" y="197963"/>
                  </a:lnTo>
                  <a:lnTo>
                    <a:pt x="367646" y="0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5833533" y="4664923"/>
              <a:ext cx="311085" cy="447698"/>
            </a:xfrm>
            <a:custGeom>
              <a:avLst/>
              <a:gdLst>
                <a:gd name="connsiteX0" fmla="*/ 311085 w 311085"/>
                <a:gd name="connsiteY0" fmla="*/ 0 h 461913"/>
                <a:gd name="connsiteX1" fmla="*/ 0 w 311085"/>
                <a:gd name="connsiteY1" fmla="*/ 113121 h 461913"/>
                <a:gd name="connsiteX2" fmla="*/ 0 w 311085"/>
                <a:gd name="connsiteY2" fmla="*/ 461913 h 461913"/>
                <a:gd name="connsiteX3" fmla="*/ 301658 w 311085"/>
                <a:gd name="connsiteY3" fmla="*/ 452486 h 461913"/>
                <a:gd name="connsiteX4" fmla="*/ 311085 w 311085"/>
                <a:gd name="connsiteY4" fmla="*/ 329938 h 461913"/>
                <a:gd name="connsiteX5" fmla="*/ 311085 w 311085"/>
                <a:gd name="connsiteY5" fmla="*/ 0 h 461913"/>
                <a:gd name="connsiteX0" fmla="*/ 282805 w 311085"/>
                <a:gd name="connsiteY0" fmla="*/ 0 h 433633"/>
                <a:gd name="connsiteX1" fmla="*/ 0 w 311085"/>
                <a:gd name="connsiteY1" fmla="*/ 84841 h 433633"/>
                <a:gd name="connsiteX2" fmla="*/ 0 w 311085"/>
                <a:gd name="connsiteY2" fmla="*/ 433633 h 433633"/>
                <a:gd name="connsiteX3" fmla="*/ 301658 w 311085"/>
                <a:gd name="connsiteY3" fmla="*/ 424206 h 433633"/>
                <a:gd name="connsiteX4" fmla="*/ 311085 w 311085"/>
                <a:gd name="connsiteY4" fmla="*/ 301658 h 433633"/>
                <a:gd name="connsiteX5" fmla="*/ 282805 w 311085"/>
                <a:gd name="connsiteY5" fmla="*/ 0 h 433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1085" h="433633">
                  <a:moveTo>
                    <a:pt x="282805" y="0"/>
                  </a:moveTo>
                  <a:lnTo>
                    <a:pt x="0" y="84841"/>
                  </a:lnTo>
                  <a:lnTo>
                    <a:pt x="0" y="433633"/>
                  </a:lnTo>
                  <a:lnTo>
                    <a:pt x="301658" y="424206"/>
                  </a:lnTo>
                  <a:lnTo>
                    <a:pt x="311085" y="301658"/>
                  </a:lnTo>
                  <a:lnTo>
                    <a:pt x="282805" y="0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5192387" y="4542374"/>
              <a:ext cx="676072" cy="565609"/>
            </a:xfrm>
            <a:custGeom>
              <a:avLst/>
              <a:gdLst>
                <a:gd name="connsiteX0" fmla="*/ 18853 w 669303"/>
                <a:gd name="connsiteY0" fmla="*/ 0 h 565609"/>
                <a:gd name="connsiteX1" fmla="*/ 659876 w 669303"/>
                <a:gd name="connsiteY1" fmla="*/ 197963 h 565609"/>
                <a:gd name="connsiteX2" fmla="*/ 669303 w 669303"/>
                <a:gd name="connsiteY2" fmla="*/ 565609 h 565609"/>
                <a:gd name="connsiteX3" fmla="*/ 0 w 669303"/>
                <a:gd name="connsiteY3" fmla="*/ 348792 h 565609"/>
                <a:gd name="connsiteX4" fmla="*/ 18853 w 669303"/>
                <a:gd name="connsiteY4" fmla="*/ 0 h 565609"/>
                <a:gd name="connsiteX0" fmla="*/ 12503 w 662953"/>
                <a:gd name="connsiteY0" fmla="*/ 0 h 565609"/>
                <a:gd name="connsiteX1" fmla="*/ 653526 w 662953"/>
                <a:gd name="connsiteY1" fmla="*/ 197963 h 565609"/>
                <a:gd name="connsiteX2" fmla="*/ 662953 w 662953"/>
                <a:gd name="connsiteY2" fmla="*/ 565609 h 565609"/>
                <a:gd name="connsiteX3" fmla="*/ 0 w 662953"/>
                <a:gd name="connsiteY3" fmla="*/ 345617 h 565609"/>
                <a:gd name="connsiteX4" fmla="*/ 12503 w 662953"/>
                <a:gd name="connsiteY4" fmla="*/ 0 h 565609"/>
                <a:gd name="connsiteX0" fmla="*/ 2978 w 653428"/>
                <a:gd name="connsiteY0" fmla="*/ 0 h 565609"/>
                <a:gd name="connsiteX1" fmla="*/ 644001 w 653428"/>
                <a:gd name="connsiteY1" fmla="*/ 197963 h 565609"/>
                <a:gd name="connsiteX2" fmla="*/ 653428 w 653428"/>
                <a:gd name="connsiteY2" fmla="*/ 565609 h 565609"/>
                <a:gd name="connsiteX3" fmla="*/ 0 w 653428"/>
                <a:gd name="connsiteY3" fmla="*/ 348792 h 565609"/>
                <a:gd name="connsiteX4" fmla="*/ 2978 w 653428"/>
                <a:gd name="connsiteY4" fmla="*/ 0 h 565609"/>
                <a:gd name="connsiteX0" fmla="*/ 124 w 650574"/>
                <a:gd name="connsiteY0" fmla="*/ 0 h 565609"/>
                <a:gd name="connsiteX1" fmla="*/ 641147 w 650574"/>
                <a:gd name="connsiteY1" fmla="*/ 197963 h 565609"/>
                <a:gd name="connsiteX2" fmla="*/ 650574 w 650574"/>
                <a:gd name="connsiteY2" fmla="*/ 565609 h 565609"/>
                <a:gd name="connsiteX3" fmla="*/ 3496 w 650574"/>
                <a:gd name="connsiteY3" fmla="*/ 355142 h 565609"/>
                <a:gd name="connsiteX4" fmla="*/ 124 w 650574"/>
                <a:gd name="connsiteY4" fmla="*/ 0 h 565609"/>
                <a:gd name="connsiteX0" fmla="*/ 124 w 676072"/>
                <a:gd name="connsiteY0" fmla="*/ 0 h 565609"/>
                <a:gd name="connsiteX1" fmla="*/ 676072 w 676072"/>
                <a:gd name="connsiteY1" fmla="*/ 207488 h 565609"/>
                <a:gd name="connsiteX2" fmla="*/ 650574 w 676072"/>
                <a:gd name="connsiteY2" fmla="*/ 565609 h 565609"/>
                <a:gd name="connsiteX3" fmla="*/ 3496 w 676072"/>
                <a:gd name="connsiteY3" fmla="*/ 355142 h 565609"/>
                <a:gd name="connsiteX4" fmla="*/ 124 w 676072"/>
                <a:gd name="connsiteY4" fmla="*/ 0 h 565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6072" h="565609">
                  <a:moveTo>
                    <a:pt x="124" y="0"/>
                  </a:moveTo>
                  <a:lnTo>
                    <a:pt x="676072" y="207488"/>
                  </a:lnTo>
                  <a:lnTo>
                    <a:pt x="650574" y="565609"/>
                  </a:lnTo>
                  <a:lnTo>
                    <a:pt x="3496" y="355142"/>
                  </a:lnTo>
                  <a:cubicBezTo>
                    <a:pt x="4489" y="238878"/>
                    <a:pt x="-869" y="116264"/>
                    <a:pt x="124" y="0"/>
                  </a:cubicBezTo>
                  <a:close/>
                </a:path>
              </a:pathLst>
            </a:custGeom>
            <a:solidFill>
              <a:srgbClr val="979797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5019947" y="4316131"/>
              <a:ext cx="200844" cy="581189"/>
            </a:xfrm>
            <a:custGeom>
              <a:avLst/>
              <a:gdLst>
                <a:gd name="connsiteX0" fmla="*/ 18854 w 226244"/>
                <a:gd name="connsiteY0" fmla="*/ 0 h 593889"/>
                <a:gd name="connsiteX1" fmla="*/ 0 w 226244"/>
                <a:gd name="connsiteY1" fmla="*/ 367646 h 593889"/>
                <a:gd name="connsiteX2" fmla="*/ 188537 w 226244"/>
                <a:gd name="connsiteY2" fmla="*/ 593889 h 593889"/>
                <a:gd name="connsiteX3" fmla="*/ 226244 w 226244"/>
                <a:gd name="connsiteY3" fmla="*/ 179109 h 593889"/>
                <a:gd name="connsiteX4" fmla="*/ 18854 w 226244"/>
                <a:gd name="connsiteY4" fmla="*/ 0 h 593889"/>
                <a:gd name="connsiteX0" fmla="*/ 37904 w 226244"/>
                <a:gd name="connsiteY0" fmla="*/ 0 h 593889"/>
                <a:gd name="connsiteX1" fmla="*/ 0 w 226244"/>
                <a:gd name="connsiteY1" fmla="*/ 367646 h 593889"/>
                <a:gd name="connsiteX2" fmla="*/ 188537 w 226244"/>
                <a:gd name="connsiteY2" fmla="*/ 593889 h 593889"/>
                <a:gd name="connsiteX3" fmla="*/ 226244 w 226244"/>
                <a:gd name="connsiteY3" fmla="*/ 179109 h 593889"/>
                <a:gd name="connsiteX4" fmla="*/ 37904 w 226244"/>
                <a:gd name="connsiteY4" fmla="*/ 0 h 593889"/>
                <a:gd name="connsiteX0" fmla="*/ 12504 w 200844"/>
                <a:gd name="connsiteY0" fmla="*/ 0 h 593889"/>
                <a:gd name="connsiteX1" fmla="*/ 0 w 200844"/>
                <a:gd name="connsiteY1" fmla="*/ 361296 h 593889"/>
                <a:gd name="connsiteX2" fmla="*/ 163137 w 200844"/>
                <a:gd name="connsiteY2" fmla="*/ 593889 h 593889"/>
                <a:gd name="connsiteX3" fmla="*/ 200844 w 200844"/>
                <a:gd name="connsiteY3" fmla="*/ 179109 h 593889"/>
                <a:gd name="connsiteX4" fmla="*/ 12504 w 200844"/>
                <a:gd name="connsiteY4" fmla="*/ 0 h 593889"/>
                <a:gd name="connsiteX0" fmla="*/ 12504 w 200844"/>
                <a:gd name="connsiteY0" fmla="*/ 0 h 581189"/>
                <a:gd name="connsiteX1" fmla="*/ 0 w 200844"/>
                <a:gd name="connsiteY1" fmla="*/ 361296 h 581189"/>
                <a:gd name="connsiteX2" fmla="*/ 169487 w 200844"/>
                <a:gd name="connsiteY2" fmla="*/ 581189 h 581189"/>
                <a:gd name="connsiteX3" fmla="*/ 200844 w 200844"/>
                <a:gd name="connsiteY3" fmla="*/ 179109 h 581189"/>
                <a:gd name="connsiteX4" fmla="*/ 12504 w 200844"/>
                <a:gd name="connsiteY4" fmla="*/ 0 h 581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844" h="581189">
                  <a:moveTo>
                    <a:pt x="12504" y="0"/>
                  </a:moveTo>
                  <a:lnTo>
                    <a:pt x="0" y="361296"/>
                  </a:lnTo>
                  <a:lnTo>
                    <a:pt x="169487" y="581189"/>
                  </a:lnTo>
                  <a:lnTo>
                    <a:pt x="200844" y="179109"/>
                  </a:lnTo>
                  <a:lnTo>
                    <a:pt x="12504" y="0"/>
                  </a:lnTo>
                  <a:close/>
                </a:path>
              </a:pathLst>
            </a:custGeom>
            <a:solidFill>
              <a:srgbClr val="797979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5028392" y="3786462"/>
              <a:ext cx="1513092" cy="963302"/>
            </a:xfrm>
            <a:custGeom>
              <a:avLst/>
              <a:gdLst>
                <a:gd name="connsiteX0" fmla="*/ 0 w 838985"/>
                <a:gd name="connsiteY0" fmla="*/ 160256 h 593889"/>
                <a:gd name="connsiteX1" fmla="*/ 405352 w 838985"/>
                <a:gd name="connsiteY1" fmla="*/ 37707 h 593889"/>
                <a:gd name="connsiteX2" fmla="*/ 443060 w 838985"/>
                <a:gd name="connsiteY2" fmla="*/ 0 h 593889"/>
                <a:gd name="connsiteX3" fmla="*/ 641022 w 838985"/>
                <a:gd name="connsiteY3" fmla="*/ 56561 h 593889"/>
                <a:gd name="connsiteX4" fmla="*/ 838985 w 838985"/>
                <a:gd name="connsiteY4" fmla="*/ 84841 h 593889"/>
                <a:gd name="connsiteX5" fmla="*/ 763571 w 838985"/>
                <a:gd name="connsiteY5" fmla="*/ 348792 h 593889"/>
                <a:gd name="connsiteX6" fmla="*/ 678730 w 838985"/>
                <a:gd name="connsiteY6" fmla="*/ 386499 h 593889"/>
                <a:gd name="connsiteX7" fmla="*/ 669303 w 838985"/>
                <a:gd name="connsiteY7" fmla="*/ 546755 h 593889"/>
                <a:gd name="connsiteX8" fmla="*/ 518474 w 838985"/>
                <a:gd name="connsiteY8" fmla="*/ 593889 h 593889"/>
                <a:gd name="connsiteX9" fmla="*/ 103695 w 838985"/>
                <a:gd name="connsiteY9" fmla="*/ 461913 h 593889"/>
                <a:gd name="connsiteX10" fmla="*/ 0 w 838985"/>
                <a:gd name="connsiteY10" fmla="*/ 339365 h 593889"/>
                <a:gd name="connsiteX11" fmla="*/ 0 w 838985"/>
                <a:gd name="connsiteY11" fmla="*/ 160256 h 593889"/>
                <a:gd name="connsiteX0" fmla="*/ 0 w 932842"/>
                <a:gd name="connsiteY0" fmla="*/ 160256 h 593889"/>
                <a:gd name="connsiteX1" fmla="*/ 405352 w 932842"/>
                <a:gd name="connsiteY1" fmla="*/ 37707 h 593889"/>
                <a:gd name="connsiteX2" fmla="*/ 443060 w 932842"/>
                <a:gd name="connsiteY2" fmla="*/ 0 h 593889"/>
                <a:gd name="connsiteX3" fmla="*/ 641022 w 932842"/>
                <a:gd name="connsiteY3" fmla="*/ 56561 h 593889"/>
                <a:gd name="connsiteX4" fmla="*/ 838985 w 932842"/>
                <a:gd name="connsiteY4" fmla="*/ 84841 h 593889"/>
                <a:gd name="connsiteX5" fmla="*/ 932262 w 932842"/>
                <a:gd name="connsiteY5" fmla="*/ 221937 h 593889"/>
                <a:gd name="connsiteX6" fmla="*/ 763571 w 932842"/>
                <a:gd name="connsiteY6" fmla="*/ 348792 h 593889"/>
                <a:gd name="connsiteX7" fmla="*/ 678730 w 932842"/>
                <a:gd name="connsiteY7" fmla="*/ 386499 h 593889"/>
                <a:gd name="connsiteX8" fmla="*/ 669303 w 932842"/>
                <a:gd name="connsiteY8" fmla="*/ 546755 h 593889"/>
                <a:gd name="connsiteX9" fmla="*/ 518474 w 932842"/>
                <a:gd name="connsiteY9" fmla="*/ 593889 h 593889"/>
                <a:gd name="connsiteX10" fmla="*/ 103695 w 932842"/>
                <a:gd name="connsiteY10" fmla="*/ 461913 h 593889"/>
                <a:gd name="connsiteX11" fmla="*/ 0 w 932842"/>
                <a:gd name="connsiteY11" fmla="*/ 339365 h 593889"/>
                <a:gd name="connsiteX12" fmla="*/ 0 w 932842"/>
                <a:gd name="connsiteY12" fmla="*/ 160256 h 593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2842" h="593889">
                  <a:moveTo>
                    <a:pt x="0" y="160256"/>
                  </a:moveTo>
                  <a:lnTo>
                    <a:pt x="405352" y="37707"/>
                  </a:lnTo>
                  <a:lnTo>
                    <a:pt x="443060" y="0"/>
                  </a:lnTo>
                  <a:lnTo>
                    <a:pt x="641022" y="56561"/>
                  </a:lnTo>
                  <a:lnTo>
                    <a:pt x="838985" y="84841"/>
                  </a:lnTo>
                  <a:cubicBezTo>
                    <a:pt x="829395" y="120853"/>
                    <a:pt x="941852" y="185925"/>
                    <a:pt x="932262" y="221937"/>
                  </a:cubicBezTo>
                  <a:lnTo>
                    <a:pt x="763571" y="348792"/>
                  </a:lnTo>
                  <a:lnTo>
                    <a:pt x="678730" y="386499"/>
                  </a:lnTo>
                  <a:lnTo>
                    <a:pt x="669303" y="546755"/>
                  </a:lnTo>
                  <a:lnTo>
                    <a:pt x="518474" y="593889"/>
                  </a:lnTo>
                  <a:lnTo>
                    <a:pt x="103695" y="461913"/>
                  </a:lnTo>
                  <a:lnTo>
                    <a:pt x="0" y="339365"/>
                  </a:lnTo>
                  <a:lnTo>
                    <a:pt x="0" y="160256"/>
                  </a:lnTo>
                  <a:close/>
                </a:path>
              </a:pathLst>
            </a:custGeom>
            <a:solidFill>
              <a:srgbClr val="E4E4E4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5189970" y="4004747"/>
              <a:ext cx="1050044" cy="43741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 smtClean="0">
                  <a:effectLst>
                    <a:outerShdw dist="38100" dir="2700000" algn="tl" rotWithShape="0">
                      <a:srgbClr val="FFFFFF"/>
                    </a:outerShdw>
                  </a:effectLst>
                  <a:latin typeface="Arial Black" panose="020B0A04020102020204" pitchFamily="34" charset="0"/>
                </a:rPr>
                <a:t>LOW ROI</a:t>
              </a:r>
              <a:endParaRPr lang="en-US" sz="1200" dirty="0">
                <a:effectLst>
                  <a:outerShdw dist="38100" dir="2700000" algn="tl" rotWithShape="0">
                    <a:srgbClr val="FFFFFF"/>
                  </a:outerShdw>
                </a:effectLst>
                <a:latin typeface="Arial Black" panose="020B0A04020102020204" pitchFamily="34" charset="0"/>
              </a:endParaRPr>
            </a:p>
          </p:txBody>
        </p:sp>
        <p:sp>
          <p:nvSpPr>
            <p:cNvPr id="175" name="Oval 174"/>
            <p:cNvSpPr/>
            <p:nvPr/>
          </p:nvSpPr>
          <p:spPr>
            <a:xfrm>
              <a:off x="5144833" y="4330235"/>
              <a:ext cx="36576" cy="2743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/>
            <p:cNvSpPr/>
            <p:nvPr/>
          </p:nvSpPr>
          <p:spPr>
            <a:xfrm>
              <a:off x="5211508" y="4349285"/>
              <a:ext cx="36576" cy="2743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/>
            <p:cNvSpPr/>
            <p:nvPr/>
          </p:nvSpPr>
          <p:spPr>
            <a:xfrm>
              <a:off x="6287833" y="3958760"/>
              <a:ext cx="36576" cy="2743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1" name="Group 1080"/>
          <p:cNvGrpSpPr/>
          <p:nvPr/>
        </p:nvGrpSpPr>
        <p:grpSpPr>
          <a:xfrm>
            <a:off x="1685159" y="3556233"/>
            <a:ext cx="1708052" cy="1318423"/>
            <a:chOff x="1672459" y="3670533"/>
            <a:chExt cx="1708052" cy="1318423"/>
          </a:xfrm>
        </p:grpSpPr>
        <p:grpSp>
          <p:nvGrpSpPr>
            <p:cNvPr id="1075" name="Group 1074"/>
            <p:cNvGrpSpPr/>
            <p:nvPr/>
          </p:nvGrpSpPr>
          <p:grpSpPr>
            <a:xfrm>
              <a:off x="1672459" y="3670533"/>
              <a:ext cx="1708052" cy="1318423"/>
              <a:chOff x="1596259" y="3756041"/>
              <a:chExt cx="1708052" cy="1318423"/>
            </a:xfrm>
          </p:grpSpPr>
          <p:sp>
            <p:nvSpPr>
              <p:cNvPr id="142" name="Freeform 141"/>
              <p:cNvSpPr/>
              <p:nvPr/>
            </p:nvSpPr>
            <p:spPr>
              <a:xfrm rot="465725">
                <a:off x="1596259" y="4224544"/>
                <a:ext cx="1708052" cy="849920"/>
              </a:xfrm>
              <a:custGeom>
                <a:avLst/>
                <a:gdLst>
                  <a:gd name="connsiteX0" fmla="*/ 0 w 1394460"/>
                  <a:gd name="connsiteY0" fmla="*/ 312420 h 434340"/>
                  <a:gd name="connsiteX1" fmla="*/ 83820 w 1394460"/>
                  <a:gd name="connsiteY1" fmla="*/ 228600 h 434340"/>
                  <a:gd name="connsiteX2" fmla="*/ 175260 w 1394460"/>
                  <a:gd name="connsiteY2" fmla="*/ 236220 h 434340"/>
                  <a:gd name="connsiteX3" fmla="*/ 403860 w 1394460"/>
                  <a:gd name="connsiteY3" fmla="*/ 137160 h 434340"/>
                  <a:gd name="connsiteX4" fmla="*/ 518160 w 1394460"/>
                  <a:gd name="connsiteY4" fmla="*/ 129540 h 434340"/>
                  <a:gd name="connsiteX5" fmla="*/ 647700 w 1394460"/>
                  <a:gd name="connsiteY5" fmla="*/ 0 h 434340"/>
                  <a:gd name="connsiteX6" fmla="*/ 807720 w 1394460"/>
                  <a:gd name="connsiteY6" fmla="*/ 45720 h 434340"/>
                  <a:gd name="connsiteX7" fmla="*/ 1135380 w 1394460"/>
                  <a:gd name="connsiteY7" fmla="*/ 30480 h 434340"/>
                  <a:gd name="connsiteX8" fmla="*/ 1333500 w 1394460"/>
                  <a:gd name="connsiteY8" fmla="*/ 68580 h 434340"/>
                  <a:gd name="connsiteX9" fmla="*/ 1394460 w 1394460"/>
                  <a:gd name="connsiteY9" fmla="*/ 114300 h 434340"/>
                  <a:gd name="connsiteX10" fmla="*/ 1318260 w 1394460"/>
                  <a:gd name="connsiteY10" fmla="*/ 198120 h 434340"/>
                  <a:gd name="connsiteX11" fmla="*/ 1028700 w 1394460"/>
                  <a:gd name="connsiteY11" fmla="*/ 320040 h 434340"/>
                  <a:gd name="connsiteX12" fmla="*/ 800100 w 1394460"/>
                  <a:gd name="connsiteY12" fmla="*/ 289560 h 434340"/>
                  <a:gd name="connsiteX13" fmla="*/ 510540 w 1394460"/>
                  <a:gd name="connsiteY13" fmla="*/ 434340 h 434340"/>
                  <a:gd name="connsiteX14" fmla="*/ 304800 w 1394460"/>
                  <a:gd name="connsiteY14" fmla="*/ 381000 h 434340"/>
                  <a:gd name="connsiteX15" fmla="*/ 167640 w 1394460"/>
                  <a:gd name="connsiteY15" fmla="*/ 396240 h 434340"/>
                  <a:gd name="connsiteX16" fmla="*/ 22860 w 1394460"/>
                  <a:gd name="connsiteY16" fmla="*/ 388620 h 434340"/>
                  <a:gd name="connsiteX17" fmla="*/ 0 w 1394460"/>
                  <a:gd name="connsiteY17" fmla="*/ 312420 h 434340"/>
                  <a:gd name="connsiteX0" fmla="*/ 0 w 1394460"/>
                  <a:gd name="connsiteY0" fmla="*/ 287742 h 409662"/>
                  <a:gd name="connsiteX1" fmla="*/ 83820 w 1394460"/>
                  <a:gd name="connsiteY1" fmla="*/ 203922 h 409662"/>
                  <a:gd name="connsiteX2" fmla="*/ 175260 w 1394460"/>
                  <a:gd name="connsiteY2" fmla="*/ 211542 h 409662"/>
                  <a:gd name="connsiteX3" fmla="*/ 403860 w 1394460"/>
                  <a:gd name="connsiteY3" fmla="*/ 112482 h 409662"/>
                  <a:gd name="connsiteX4" fmla="*/ 518160 w 1394460"/>
                  <a:gd name="connsiteY4" fmla="*/ 104862 h 409662"/>
                  <a:gd name="connsiteX5" fmla="*/ 640914 w 1394460"/>
                  <a:gd name="connsiteY5" fmla="*/ 0 h 409662"/>
                  <a:gd name="connsiteX6" fmla="*/ 807720 w 1394460"/>
                  <a:gd name="connsiteY6" fmla="*/ 21042 h 409662"/>
                  <a:gd name="connsiteX7" fmla="*/ 1135380 w 1394460"/>
                  <a:gd name="connsiteY7" fmla="*/ 5802 h 409662"/>
                  <a:gd name="connsiteX8" fmla="*/ 1333500 w 1394460"/>
                  <a:gd name="connsiteY8" fmla="*/ 43902 h 409662"/>
                  <a:gd name="connsiteX9" fmla="*/ 1394460 w 1394460"/>
                  <a:gd name="connsiteY9" fmla="*/ 89622 h 409662"/>
                  <a:gd name="connsiteX10" fmla="*/ 1318260 w 1394460"/>
                  <a:gd name="connsiteY10" fmla="*/ 173442 h 409662"/>
                  <a:gd name="connsiteX11" fmla="*/ 1028700 w 1394460"/>
                  <a:gd name="connsiteY11" fmla="*/ 295362 h 409662"/>
                  <a:gd name="connsiteX12" fmla="*/ 800100 w 1394460"/>
                  <a:gd name="connsiteY12" fmla="*/ 264882 h 409662"/>
                  <a:gd name="connsiteX13" fmla="*/ 510540 w 1394460"/>
                  <a:gd name="connsiteY13" fmla="*/ 409662 h 409662"/>
                  <a:gd name="connsiteX14" fmla="*/ 304800 w 1394460"/>
                  <a:gd name="connsiteY14" fmla="*/ 356322 h 409662"/>
                  <a:gd name="connsiteX15" fmla="*/ 167640 w 1394460"/>
                  <a:gd name="connsiteY15" fmla="*/ 371562 h 409662"/>
                  <a:gd name="connsiteX16" fmla="*/ 22860 w 1394460"/>
                  <a:gd name="connsiteY16" fmla="*/ 363942 h 409662"/>
                  <a:gd name="connsiteX17" fmla="*/ 0 w 1394460"/>
                  <a:gd name="connsiteY17" fmla="*/ 287742 h 409662"/>
                  <a:gd name="connsiteX0" fmla="*/ 0 w 1394460"/>
                  <a:gd name="connsiteY0" fmla="*/ 287742 h 409662"/>
                  <a:gd name="connsiteX1" fmla="*/ 83820 w 1394460"/>
                  <a:gd name="connsiteY1" fmla="*/ 203922 h 409662"/>
                  <a:gd name="connsiteX2" fmla="*/ 175260 w 1394460"/>
                  <a:gd name="connsiteY2" fmla="*/ 211542 h 409662"/>
                  <a:gd name="connsiteX3" fmla="*/ 403860 w 1394460"/>
                  <a:gd name="connsiteY3" fmla="*/ 112482 h 409662"/>
                  <a:gd name="connsiteX4" fmla="*/ 518160 w 1394460"/>
                  <a:gd name="connsiteY4" fmla="*/ 104862 h 409662"/>
                  <a:gd name="connsiteX5" fmla="*/ 640914 w 1394460"/>
                  <a:gd name="connsiteY5" fmla="*/ 0 h 409662"/>
                  <a:gd name="connsiteX6" fmla="*/ 807720 w 1394460"/>
                  <a:gd name="connsiteY6" fmla="*/ 21042 h 409662"/>
                  <a:gd name="connsiteX7" fmla="*/ 1135380 w 1394460"/>
                  <a:gd name="connsiteY7" fmla="*/ 5802 h 409662"/>
                  <a:gd name="connsiteX8" fmla="*/ 1333500 w 1394460"/>
                  <a:gd name="connsiteY8" fmla="*/ 43902 h 409662"/>
                  <a:gd name="connsiteX9" fmla="*/ 1394460 w 1394460"/>
                  <a:gd name="connsiteY9" fmla="*/ 89622 h 409662"/>
                  <a:gd name="connsiteX10" fmla="*/ 1318260 w 1394460"/>
                  <a:gd name="connsiteY10" fmla="*/ 173442 h 409662"/>
                  <a:gd name="connsiteX11" fmla="*/ 1028700 w 1394460"/>
                  <a:gd name="connsiteY11" fmla="*/ 295362 h 409662"/>
                  <a:gd name="connsiteX12" fmla="*/ 793314 w 1394460"/>
                  <a:gd name="connsiteY12" fmla="*/ 329046 h 409662"/>
                  <a:gd name="connsiteX13" fmla="*/ 510540 w 1394460"/>
                  <a:gd name="connsiteY13" fmla="*/ 409662 h 409662"/>
                  <a:gd name="connsiteX14" fmla="*/ 304800 w 1394460"/>
                  <a:gd name="connsiteY14" fmla="*/ 356322 h 409662"/>
                  <a:gd name="connsiteX15" fmla="*/ 167640 w 1394460"/>
                  <a:gd name="connsiteY15" fmla="*/ 371562 h 409662"/>
                  <a:gd name="connsiteX16" fmla="*/ 22860 w 1394460"/>
                  <a:gd name="connsiteY16" fmla="*/ 363942 h 409662"/>
                  <a:gd name="connsiteX17" fmla="*/ 0 w 1394460"/>
                  <a:gd name="connsiteY17" fmla="*/ 287742 h 409662"/>
                  <a:gd name="connsiteX0" fmla="*/ 0 w 1394460"/>
                  <a:gd name="connsiteY0" fmla="*/ 287742 h 414598"/>
                  <a:gd name="connsiteX1" fmla="*/ 83820 w 1394460"/>
                  <a:gd name="connsiteY1" fmla="*/ 203922 h 414598"/>
                  <a:gd name="connsiteX2" fmla="*/ 175260 w 1394460"/>
                  <a:gd name="connsiteY2" fmla="*/ 211542 h 414598"/>
                  <a:gd name="connsiteX3" fmla="*/ 403860 w 1394460"/>
                  <a:gd name="connsiteY3" fmla="*/ 112482 h 414598"/>
                  <a:gd name="connsiteX4" fmla="*/ 518160 w 1394460"/>
                  <a:gd name="connsiteY4" fmla="*/ 104862 h 414598"/>
                  <a:gd name="connsiteX5" fmla="*/ 640914 w 1394460"/>
                  <a:gd name="connsiteY5" fmla="*/ 0 h 414598"/>
                  <a:gd name="connsiteX6" fmla="*/ 807720 w 1394460"/>
                  <a:gd name="connsiteY6" fmla="*/ 21042 h 414598"/>
                  <a:gd name="connsiteX7" fmla="*/ 1135380 w 1394460"/>
                  <a:gd name="connsiteY7" fmla="*/ 5802 h 414598"/>
                  <a:gd name="connsiteX8" fmla="*/ 1333500 w 1394460"/>
                  <a:gd name="connsiteY8" fmla="*/ 43902 h 414598"/>
                  <a:gd name="connsiteX9" fmla="*/ 1394460 w 1394460"/>
                  <a:gd name="connsiteY9" fmla="*/ 89622 h 414598"/>
                  <a:gd name="connsiteX10" fmla="*/ 1318260 w 1394460"/>
                  <a:gd name="connsiteY10" fmla="*/ 173442 h 414598"/>
                  <a:gd name="connsiteX11" fmla="*/ 1028700 w 1394460"/>
                  <a:gd name="connsiteY11" fmla="*/ 295362 h 414598"/>
                  <a:gd name="connsiteX12" fmla="*/ 793314 w 1394460"/>
                  <a:gd name="connsiteY12" fmla="*/ 329046 h 414598"/>
                  <a:gd name="connsiteX13" fmla="*/ 579121 w 1394460"/>
                  <a:gd name="connsiteY13" fmla="*/ 414598 h 414598"/>
                  <a:gd name="connsiteX14" fmla="*/ 510540 w 1394460"/>
                  <a:gd name="connsiteY14" fmla="*/ 409662 h 414598"/>
                  <a:gd name="connsiteX15" fmla="*/ 304800 w 1394460"/>
                  <a:gd name="connsiteY15" fmla="*/ 356322 h 414598"/>
                  <a:gd name="connsiteX16" fmla="*/ 167640 w 1394460"/>
                  <a:gd name="connsiteY16" fmla="*/ 371562 h 414598"/>
                  <a:gd name="connsiteX17" fmla="*/ 22860 w 1394460"/>
                  <a:gd name="connsiteY17" fmla="*/ 363942 h 414598"/>
                  <a:gd name="connsiteX18" fmla="*/ 0 w 1394460"/>
                  <a:gd name="connsiteY18" fmla="*/ 287742 h 414598"/>
                  <a:gd name="connsiteX0" fmla="*/ 0 w 1394460"/>
                  <a:gd name="connsiteY0" fmla="*/ 287742 h 414598"/>
                  <a:gd name="connsiteX1" fmla="*/ 83820 w 1394460"/>
                  <a:gd name="connsiteY1" fmla="*/ 203922 h 414598"/>
                  <a:gd name="connsiteX2" fmla="*/ 175260 w 1394460"/>
                  <a:gd name="connsiteY2" fmla="*/ 211542 h 414598"/>
                  <a:gd name="connsiteX3" fmla="*/ 403860 w 1394460"/>
                  <a:gd name="connsiteY3" fmla="*/ 112482 h 414598"/>
                  <a:gd name="connsiteX4" fmla="*/ 518160 w 1394460"/>
                  <a:gd name="connsiteY4" fmla="*/ 104862 h 414598"/>
                  <a:gd name="connsiteX5" fmla="*/ 640914 w 1394460"/>
                  <a:gd name="connsiteY5" fmla="*/ 0 h 414598"/>
                  <a:gd name="connsiteX6" fmla="*/ 807720 w 1394460"/>
                  <a:gd name="connsiteY6" fmla="*/ 21042 h 414598"/>
                  <a:gd name="connsiteX7" fmla="*/ 1135380 w 1394460"/>
                  <a:gd name="connsiteY7" fmla="*/ 5802 h 414598"/>
                  <a:gd name="connsiteX8" fmla="*/ 1333500 w 1394460"/>
                  <a:gd name="connsiteY8" fmla="*/ 43902 h 414598"/>
                  <a:gd name="connsiteX9" fmla="*/ 1394460 w 1394460"/>
                  <a:gd name="connsiteY9" fmla="*/ 89622 h 414598"/>
                  <a:gd name="connsiteX10" fmla="*/ 1318260 w 1394460"/>
                  <a:gd name="connsiteY10" fmla="*/ 173442 h 414598"/>
                  <a:gd name="connsiteX11" fmla="*/ 1116925 w 1394460"/>
                  <a:gd name="connsiteY11" fmla="*/ 310169 h 414598"/>
                  <a:gd name="connsiteX12" fmla="*/ 793314 w 1394460"/>
                  <a:gd name="connsiteY12" fmla="*/ 329046 h 414598"/>
                  <a:gd name="connsiteX13" fmla="*/ 579121 w 1394460"/>
                  <a:gd name="connsiteY13" fmla="*/ 414598 h 414598"/>
                  <a:gd name="connsiteX14" fmla="*/ 510540 w 1394460"/>
                  <a:gd name="connsiteY14" fmla="*/ 409662 h 414598"/>
                  <a:gd name="connsiteX15" fmla="*/ 304800 w 1394460"/>
                  <a:gd name="connsiteY15" fmla="*/ 356322 h 414598"/>
                  <a:gd name="connsiteX16" fmla="*/ 167640 w 1394460"/>
                  <a:gd name="connsiteY16" fmla="*/ 371562 h 414598"/>
                  <a:gd name="connsiteX17" fmla="*/ 22860 w 1394460"/>
                  <a:gd name="connsiteY17" fmla="*/ 363942 h 414598"/>
                  <a:gd name="connsiteX18" fmla="*/ 0 w 1394460"/>
                  <a:gd name="connsiteY18" fmla="*/ 287742 h 414598"/>
                  <a:gd name="connsiteX0" fmla="*/ 0 w 1437118"/>
                  <a:gd name="connsiteY0" fmla="*/ 247283 h 414598"/>
                  <a:gd name="connsiteX1" fmla="*/ 126478 w 1437118"/>
                  <a:gd name="connsiteY1" fmla="*/ 203922 h 414598"/>
                  <a:gd name="connsiteX2" fmla="*/ 217918 w 1437118"/>
                  <a:gd name="connsiteY2" fmla="*/ 211542 h 414598"/>
                  <a:gd name="connsiteX3" fmla="*/ 446518 w 1437118"/>
                  <a:gd name="connsiteY3" fmla="*/ 112482 h 414598"/>
                  <a:gd name="connsiteX4" fmla="*/ 560818 w 1437118"/>
                  <a:gd name="connsiteY4" fmla="*/ 104862 h 414598"/>
                  <a:gd name="connsiteX5" fmla="*/ 683572 w 1437118"/>
                  <a:gd name="connsiteY5" fmla="*/ 0 h 414598"/>
                  <a:gd name="connsiteX6" fmla="*/ 850378 w 1437118"/>
                  <a:gd name="connsiteY6" fmla="*/ 21042 h 414598"/>
                  <a:gd name="connsiteX7" fmla="*/ 1178038 w 1437118"/>
                  <a:gd name="connsiteY7" fmla="*/ 5802 h 414598"/>
                  <a:gd name="connsiteX8" fmla="*/ 1376158 w 1437118"/>
                  <a:gd name="connsiteY8" fmla="*/ 43902 h 414598"/>
                  <a:gd name="connsiteX9" fmla="*/ 1437118 w 1437118"/>
                  <a:gd name="connsiteY9" fmla="*/ 89622 h 414598"/>
                  <a:gd name="connsiteX10" fmla="*/ 1360918 w 1437118"/>
                  <a:gd name="connsiteY10" fmla="*/ 173442 h 414598"/>
                  <a:gd name="connsiteX11" fmla="*/ 1159583 w 1437118"/>
                  <a:gd name="connsiteY11" fmla="*/ 310169 h 414598"/>
                  <a:gd name="connsiteX12" fmla="*/ 835972 w 1437118"/>
                  <a:gd name="connsiteY12" fmla="*/ 329046 h 414598"/>
                  <a:gd name="connsiteX13" fmla="*/ 621779 w 1437118"/>
                  <a:gd name="connsiteY13" fmla="*/ 414598 h 414598"/>
                  <a:gd name="connsiteX14" fmla="*/ 553198 w 1437118"/>
                  <a:gd name="connsiteY14" fmla="*/ 409662 h 414598"/>
                  <a:gd name="connsiteX15" fmla="*/ 347458 w 1437118"/>
                  <a:gd name="connsiteY15" fmla="*/ 356322 h 414598"/>
                  <a:gd name="connsiteX16" fmla="*/ 210298 w 1437118"/>
                  <a:gd name="connsiteY16" fmla="*/ 371562 h 414598"/>
                  <a:gd name="connsiteX17" fmla="*/ 65518 w 1437118"/>
                  <a:gd name="connsiteY17" fmla="*/ 363942 h 414598"/>
                  <a:gd name="connsiteX18" fmla="*/ 0 w 1437118"/>
                  <a:gd name="connsiteY18" fmla="*/ 247283 h 414598"/>
                  <a:gd name="connsiteX0" fmla="*/ 0 w 1437118"/>
                  <a:gd name="connsiteY0" fmla="*/ 247283 h 414598"/>
                  <a:gd name="connsiteX1" fmla="*/ 126478 w 1437118"/>
                  <a:gd name="connsiteY1" fmla="*/ 203922 h 414598"/>
                  <a:gd name="connsiteX2" fmla="*/ 217918 w 1437118"/>
                  <a:gd name="connsiteY2" fmla="*/ 211542 h 414598"/>
                  <a:gd name="connsiteX3" fmla="*/ 446518 w 1437118"/>
                  <a:gd name="connsiteY3" fmla="*/ 112482 h 414598"/>
                  <a:gd name="connsiteX4" fmla="*/ 560818 w 1437118"/>
                  <a:gd name="connsiteY4" fmla="*/ 104862 h 414598"/>
                  <a:gd name="connsiteX5" fmla="*/ 683572 w 1437118"/>
                  <a:gd name="connsiteY5" fmla="*/ 0 h 414598"/>
                  <a:gd name="connsiteX6" fmla="*/ 850378 w 1437118"/>
                  <a:gd name="connsiteY6" fmla="*/ 21042 h 414598"/>
                  <a:gd name="connsiteX7" fmla="*/ 1178038 w 1437118"/>
                  <a:gd name="connsiteY7" fmla="*/ 5802 h 414598"/>
                  <a:gd name="connsiteX8" fmla="*/ 1376158 w 1437118"/>
                  <a:gd name="connsiteY8" fmla="*/ 43902 h 414598"/>
                  <a:gd name="connsiteX9" fmla="*/ 1437118 w 1437118"/>
                  <a:gd name="connsiteY9" fmla="*/ 89622 h 414598"/>
                  <a:gd name="connsiteX10" fmla="*/ 1360918 w 1437118"/>
                  <a:gd name="connsiteY10" fmla="*/ 173442 h 414598"/>
                  <a:gd name="connsiteX11" fmla="*/ 1159583 w 1437118"/>
                  <a:gd name="connsiteY11" fmla="*/ 310169 h 414598"/>
                  <a:gd name="connsiteX12" fmla="*/ 835972 w 1437118"/>
                  <a:gd name="connsiteY12" fmla="*/ 329046 h 414598"/>
                  <a:gd name="connsiteX13" fmla="*/ 621779 w 1437118"/>
                  <a:gd name="connsiteY13" fmla="*/ 414598 h 414598"/>
                  <a:gd name="connsiteX14" fmla="*/ 553198 w 1437118"/>
                  <a:gd name="connsiteY14" fmla="*/ 409662 h 414598"/>
                  <a:gd name="connsiteX15" fmla="*/ 347458 w 1437118"/>
                  <a:gd name="connsiteY15" fmla="*/ 356322 h 414598"/>
                  <a:gd name="connsiteX16" fmla="*/ 210298 w 1437118"/>
                  <a:gd name="connsiteY16" fmla="*/ 371562 h 414598"/>
                  <a:gd name="connsiteX17" fmla="*/ 65518 w 1437118"/>
                  <a:gd name="connsiteY17" fmla="*/ 363942 h 414598"/>
                  <a:gd name="connsiteX18" fmla="*/ 0 w 1437118"/>
                  <a:gd name="connsiteY18" fmla="*/ 247283 h 414598"/>
                  <a:gd name="connsiteX0" fmla="*/ 0 w 1437118"/>
                  <a:gd name="connsiteY0" fmla="*/ 247283 h 414598"/>
                  <a:gd name="connsiteX1" fmla="*/ 79590 w 1437118"/>
                  <a:gd name="connsiteY1" fmla="*/ 163010 h 414598"/>
                  <a:gd name="connsiteX2" fmla="*/ 217918 w 1437118"/>
                  <a:gd name="connsiteY2" fmla="*/ 211542 h 414598"/>
                  <a:gd name="connsiteX3" fmla="*/ 446518 w 1437118"/>
                  <a:gd name="connsiteY3" fmla="*/ 112482 h 414598"/>
                  <a:gd name="connsiteX4" fmla="*/ 560818 w 1437118"/>
                  <a:gd name="connsiteY4" fmla="*/ 104862 h 414598"/>
                  <a:gd name="connsiteX5" fmla="*/ 683572 w 1437118"/>
                  <a:gd name="connsiteY5" fmla="*/ 0 h 414598"/>
                  <a:gd name="connsiteX6" fmla="*/ 850378 w 1437118"/>
                  <a:gd name="connsiteY6" fmla="*/ 21042 h 414598"/>
                  <a:gd name="connsiteX7" fmla="*/ 1178038 w 1437118"/>
                  <a:gd name="connsiteY7" fmla="*/ 5802 h 414598"/>
                  <a:gd name="connsiteX8" fmla="*/ 1376158 w 1437118"/>
                  <a:gd name="connsiteY8" fmla="*/ 43902 h 414598"/>
                  <a:gd name="connsiteX9" fmla="*/ 1437118 w 1437118"/>
                  <a:gd name="connsiteY9" fmla="*/ 89622 h 414598"/>
                  <a:gd name="connsiteX10" fmla="*/ 1360918 w 1437118"/>
                  <a:gd name="connsiteY10" fmla="*/ 173442 h 414598"/>
                  <a:gd name="connsiteX11" fmla="*/ 1159583 w 1437118"/>
                  <a:gd name="connsiteY11" fmla="*/ 310169 h 414598"/>
                  <a:gd name="connsiteX12" fmla="*/ 835972 w 1437118"/>
                  <a:gd name="connsiteY12" fmla="*/ 329046 h 414598"/>
                  <a:gd name="connsiteX13" fmla="*/ 621779 w 1437118"/>
                  <a:gd name="connsiteY13" fmla="*/ 414598 h 414598"/>
                  <a:gd name="connsiteX14" fmla="*/ 553198 w 1437118"/>
                  <a:gd name="connsiteY14" fmla="*/ 409662 h 414598"/>
                  <a:gd name="connsiteX15" fmla="*/ 347458 w 1437118"/>
                  <a:gd name="connsiteY15" fmla="*/ 356322 h 414598"/>
                  <a:gd name="connsiteX16" fmla="*/ 210298 w 1437118"/>
                  <a:gd name="connsiteY16" fmla="*/ 371562 h 414598"/>
                  <a:gd name="connsiteX17" fmla="*/ 65518 w 1437118"/>
                  <a:gd name="connsiteY17" fmla="*/ 363942 h 414598"/>
                  <a:gd name="connsiteX18" fmla="*/ 0 w 1437118"/>
                  <a:gd name="connsiteY18" fmla="*/ 247283 h 414598"/>
                  <a:gd name="connsiteX0" fmla="*/ 0 w 1464334"/>
                  <a:gd name="connsiteY0" fmla="*/ 254083 h 414598"/>
                  <a:gd name="connsiteX1" fmla="*/ 106806 w 1464334"/>
                  <a:gd name="connsiteY1" fmla="*/ 163010 h 414598"/>
                  <a:gd name="connsiteX2" fmla="*/ 245134 w 1464334"/>
                  <a:gd name="connsiteY2" fmla="*/ 211542 h 414598"/>
                  <a:gd name="connsiteX3" fmla="*/ 473734 w 1464334"/>
                  <a:gd name="connsiteY3" fmla="*/ 112482 h 414598"/>
                  <a:gd name="connsiteX4" fmla="*/ 588034 w 1464334"/>
                  <a:gd name="connsiteY4" fmla="*/ 104862 h 414598"/>
                  <a:gd name="connsiteX5" fmla="*/ 710788 w 1464334"/>
                  <a:gd name="connsiteY5" fmla="*/ 0 h 414598"/>
                  <a:gd name="connsiteX6" fmla="*/ 877594 w 1464334"/>
                  <a:gd name="connsiteY6" fmla="*/ 21042 h 414598"/>
                  <a:gd name="connsiteX7" fmla="*/ 1205254 w 1464334"/>
                  <a:gd name="connsiteY7" fmla="*/ 5802 h 414598"/>
                  <a:gd name="connsiteX8" fmla="*/ 1403374 w 1464334"/>
                  <a:gd name="connsiteY8" fmla="*/ 43902 h 414598"/>
                  <a:gd name="connsiteX9" fmla="*/ 1464334 w 1464334"/>
                  <a:gd name="connsiteY9" fmla="*/ 89622 h 414598"/>
                  <a:gd name="connsiteX10" fmla="*/ 1388134 w 1464334"/>
                  <a:gd name="connsiteY10" fmla="*/ 173442 h 414598"/>
                  <a:gd name="connsiteX11" fmla="*/ 1186799 w 1464334"/>
                  <a:gd name="connsiteY11" fmla="*/ 310169 h 414598"/>
                  <a:gd name="connsiteX12" fmla="*/ 863188 w 1464334"/>
                  <a:gd name="connsiteY12" fmla="*/ 329046 h 414598"/>
                  <a:gd name="connsiteX13" fmla="*/ 648995 w 1464334"/>
                  <a:gd name="connsiteY13" fmla="*/ 414598 h 414598"/>
                  <a:gd name="connsiteX14" fmla="*/ 580414 w 1464334"/>
                  <a:gd name="connsiteY14" fmla="*/ 409662 h 414598"/>
                  <a:gd name="connsiteX15" fmla="*/ 374674 w 1464334"/>
                  <a:gd name="connsiteY15" fmla="*/ 356322 h 414598"/>
                  <a:gd name="connsiteX16" fmla="*/ 237514 w 1464334"/>
                  <a:gd name="connsiteY16" fmla="*/ 371562 h 414598"/>
                  <a:gd name="connsiteX17" fmla="*/ 92734 w 1464334"/>
                  <a:gd name="connsiteY17" fmla="*/ 363942 h 414598"/>
                  <a:gd name="connsiteX18" fmla="*/ 0 w 1464334"/>
                  <a:gd name="connsiteY18" fmla="*/ 254083 h 4145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464334" h="414598">
                    <a:moveTo>
                      <a:pt x="0" y="254083"/>
                    </a:moveTo>
                    <a:cubicBezTo>
                      <a:pt x="30395" y="190522"/>
                      <a:pt x="64647" y="177464"/>
                      <a:pt x="106806" y="163010"/>
                    </a:cubicBezTo>
                    <a:lnTo>
                      <a:pt x="245134" y="211542"/>
                    </a:lnTo>
                    <a:lnTo>
                      <a:pt x="473734" y="112482"/>
                    </a:lnTo>
                    <a:lnTo>
                      <a:pt x="588034" y="104862"/>
                    </a:lnTo>
                    <a:lnTo>
                      <a:pt x="710788" y="0"/>
                    </a:lnTo>
                    <a:lnTo>
                      <a:pt x="877594" y="21042"/>
                    </a:lnTo>
                    <a:lnTo>
                      <a:pt x="1205254" y="5802"/>
                    </a:lnTo>
                    <a:lnTo>
                      <a:pt x="1403374" y="43902"/>
                    </a:lnTo>
                    <a:lnTo>
                      <a:pt x="1464334" y="89622"/>
                    </a:lnTo>
                    <a:lnTo>
                      <a:pt x="1388134" y="173442"/>
                    </a:lnTo>
                    <a:lnTo>
                      <a:pt x="1186799" y="310169"/>
                    </a:lnTo>
                    <a:lnTo>
                      <a:pt x="863188" y="329046"/>
                    </a:lnTo>
                    <a:cubicBezTo>
                      <a:pt x="778217" y="354273"/>
                      <a:pt x="733966" y="389371"/>
                      <a:pt x="648995" y="414598"/>
                    </a:cubicBezTo>
                    <a:lnTo>
                      <a:pt x="580414" y="409662"/>
                    </a:lnTo>
                    <a:lnTo>
                      <a:pt x="374674" y="356322"/>
                    </a:lnTo>
                    <a:lnTo>
                      <a:pt x="237514" y="371562"/>
                    </a:lnTo>
                    <a:lnTo>
                      <a:pt x="92734" y="363942"/>
                    </a:lnTo>
                    <a:lnTo>
                      <a:pt x="0" y="2540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1710689" y="4347950"/>
                <a:ext cx="213360" cy="465432"/>
              </a:xfrm>
              <a:custGeom>
                <a:avLst/>
                <a:gdLst>
                  <a:gd name="connsiteX0" fmla="*/ 0 w 259080"/>
                  <a:gd name="connsiteY0" fmla="*/ 0 h 403860"/>
                  <a:gd name="connsiteX1" fmla="*/ 22860 w 259080"/>
                  <a:gd name="connsiteY1" fmla="*/ 281940 h 403860"/>
                  <a:gd name="connsiteX2" fmla="*/ 259080 w 259080"/>
                  <a:gd name="connsiteY2" fmla="*/ 403860 h 403860"/>
                  <a:gd name="connsiteX3" fmla="*/ 213360 w 259080"/>
                  <a:gd name="connsiteY3" fmla="*/ 30480 h 403860"/>
                  <a:gd name="connsiteX4" fmla="*/ 0 w 259080"/>
                  <a:gd name="connsiteY4" fmla="*/ 0 h 403860"/>
                  <a:gd name="connsiteX0" fmla="*/ 0 w 220980"/>
                  <a:gd name="connsiteY0" fmla="*/ 0 h 365760"/>
                  <a:gd name="connsiteX1" fmla="*/ 22860 w 220980"/>
                  <a:gd name="connsiteY1" fmla="*/ 281940 h 365760"/>
                  <a:gd name="connsiteX2" fmla="*/ 220980 w 220980"/>
                  <a:gd name="connsiteY2" fmla="*/ 365760 h 365760"/>
                  <a:gd name="connsiteX3" fmla="*/ 213360 w 220980"/>
                  <a:gd name="connsiteY3" fmla="*/ 30480 h 365760"/>
                  <a:gd name="connsiteX4" fmla="*/ 0 w 220980"/>
                  <a:gd name="connsiteY4" fmla="*/ 0 h 365760"/>
                  <a:gd name="connsiteX0" fmla="*/ 0 w 213360"/>
                  <a:gd name="connsiteY0" fmla="*/ 0 h 350520"/>
                  <a:gd name="connsiteX1" fmla="*/ 22860 w 213360"/>
                  <a:gd name="connsiteY1" fmla="*/ 281940 h 350520"/>
                  <a:gd name="connsiteX2" fmla="*/ 213360 w 213360"/>
                  <a:gd name="connsiteY2" fmla="*/ 350520 h 350520"/>
                  <a:gd name="connsiteX3" fmla="*/ 213360 w 213360"/>
                  <a:gd name="connsiteY3" fmla="*/ 30480 h 350520"/>
                  <a:gd name="connsiteX4" fmla="*/ 0 w 213360"/>
                  <a:gd name="connsiteY4" fmla="*/ 0 h 350520"/>
                  <a:gd name="connsiteX0" fmla="*/ 0 w 213360"/>
                  <a:gd name="connsiteY0" fmla="*/ 0 h 350520"/>
                  <a:gd name="connsiteX1" fmla="*/ 22860 w 213360"/>
                  <a:gd name="connsiteY1" fmla="*/ 281940 h 350520"/>
                  <a:gd name="connsiteX2" fmla="*/ 213360 w 213360"/>
                  <a:gd name="connsiteY2" fmla="*/ 350520 h 350520"/>
                  <a:gd name="connsiteX3" fmla="*/ 146685 w 213360"/>
                  <a:gd name="connsiteY3" fmla="*/ 44826 h 350520"/>
                  <a:gd name="connsiteX4" fmla="*/ 0 w 213360"/>
                  <a:gd name="connsiteY4" fmla="*/ 0 h 350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3360" h="350520">
                    <a:moveTo>
                      <a:pt x="0" y="0"/>
                    </a:moveTo>
                    <a:lnTo>
                      <a:pt x="22860" y="281940"/>
                    </a:lnTo>
                    <a:lnTo>
                      <a:pt x="213360" y="350520"/>
                    </a:lnTo>
                    <a:lnTo>
                      <a:pt x="146685" y="448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1856897" y="4397947"/>
                <a:ext cx="229076" cy="411266"/>
              </a:xfrm>
              <a:custGeom>
                <a:avLst/>
                <a:gdLst>
                  <a:gd name="connsiteX0" fmla="*/ 0 w 175260"/>
                  <a:gd name="connsiteY0" fmla="*/ 0 h 403860"/>
                  <a:gd name="connsiteX1" fmla="*/ 137160 w 175260"/>
                  <a:gd name="connsiteY1" fmla="*/ 0 h 403860"/>
                  <a:gd name="connsiteX2" fmla="*/ 175260 w 175260"/>
                  <a:gd name="connsiteY2" fmla="*/ 281940 h 403860"/>
                  <a:gd name="connsiteX3" fmla="*/ 53340 w 175260"/>
                  <a:gd name="connsiteY3" fmla="*/ 403860 h 403860"/>
                  <a:gd name="connsiteX4" fmla="*/ 0 w 175260"/>
                  <a:gd name="connsiteY4" fmla="*/ 0 h 403860"/>
                  <a:gd name="connsiteX0" fmla="*/ 0 w 175260"/>
                  <a:gd name="connsiteY0" fmla="*/ 0 h 342900"/>
                  <a:gd name="connsiteX1" fmla="*/ 137160 w 175260"/>
                  <a:gd name="connsiteY1" fmla="*/ 0 h 342900"/>
                  <a:gd name="connsiteX2" fmla="*/ 175260 w 175260"/>
                  <a:gd name="connsiteY2" fmla="*/ 281940 h 342900"/>
                  <a:gd name="connsiteX3" fmla="*/ 7620 w 175260"/>
                  <a:gd name="connsiteY3" fmla="*/ 342900 h 342900"/>
                  <a:gd name="connsiteX4" fmla="*/ 0 w 175260"/>
                  <a:gd name="connsiteY4" fmla="*/ 0 h 342900"/>
                  <a:gd name="connsiteX0" fmla="*/ 0 w 160020"/>
                  <a:gd name="connsiteY0" fmla="*/ 0 h 342900"/>
                  <a:gd name="connsiteX1" fmla="*/ 137160 w 160020"/>
                  <a:gd name="connsiteY1" fmla="*/ 0 h 342900"/>
                  <a:gd name="connsiteX2" fmla="*/ 160020 w 160020"/>
                  <a:gd name="connsiteY2" fmla="*/ 320040 h 342900"/>
                  <a:gd name="connsiteX3" fmla="*/ 7620 w 160020"/>
                  <a:gd name="connsiteY3" fmla="*/ 342900 h 342900"/>
                  <a:gd name="connsiteX4" fmla="*/ 0 w 160020"/>
                  <a:gd name="connsiteY4" fmla="*/ 0 h 342900"/>
                  <a:gd name="connsiteX0" fmla="*/ 0 w 175260"/>
                  <a:gd name="connsiteY0" fmla="*/ 0 h 342900"/>
                  <a:gd name="connsiteX1" fmla="*/ 175260 w 175260"/>
                  <a:gd name="connsiteY1" fmla="*/ 15240 h 342900"/>
                  <a:gd name="connsiteX2" fmla="*/ 160020 w 175260"/>
                  <a:gd name="connsiteY2" fmla="*/ 320040 h 342900"/>
                  <a:gd name="connsiteX3" fmla="*/ 7620 w 175260"/>
                  <a:gd name="connsiteY3" fmla="*/ 342900 h 342900"/>
                  <a:gd name="connsiteX4" fmla="*/ 0 w 175260"/>
                  <a:gd name="connsiteY4" fmla="*/ 0 h 342900"/>
                  <a:gd name="connsiteX0" fmla="*/ 0 w 175260"/>
                  <a:gd name="connsiteY0" fmla="*/ 0 h 342900"/>
                  <a:gd name="connsiteX1" fmla="*/ 175260 w 175260"/>
                  <a:gd name="connsiteY1" fmla="*/ 15240 h 342900"/>
                  <a:gd name="connsiteX2" fmla="*/ 169545 w 175260"/>
                  <a:gd name="connsiteY2" fmla="*/ 305694 h 342900"/>
                  <a:gd name="connsiteX3" fmla="*/ 7620 w 175260"/>
                  <a:gd name="connsiteY3" fmla="*/ 342900 h 342900"/>
                  <a:gd name="connsiteX4" fmla="*/ 0 w 175260"/>
                  <a:gd name="connsiteY4" fmla="*/ 0 h 342900"/>
                  <a:gd name="connsiteX0" fmla="*/ 0 w 175260"/>
                  <a:gd name="connsiteY0" fmla="*/ 0 h 332140"/>
                  <a:gd name="connsiteX1" fmla="*/ 175260 w 175260"/>
                  <a:gd name="connsiteY1" fmla="*/ 15240 h 332140"/>
                  <a:gd name="connsiteX2" fmla="*/ 169545 w 175260"/>
                  <a:gd name="connsiteY2" fmla="*/ 305694 h 332140"/>
                  <a:gd name="connsiteX3" fmla="*/ 10002 w 175260"/>
                  <a:gd name="connsiteY3" fmla="*/ 332140 h 332140"/>
                  <a:gd name="connsiteX4" fmla="*/ 0 w 175260"/>
                  <a:gd name="connsiteY4" fmla="*/ 0 h 332140"/>
                  <a:gd name="connsiteX0" fmla="*/ 0 w 169545"/>
                  <a:gd name="connsiteY0" fmla="*/ 0 h 332140"/>
                  <a:gd name="connsiteX1" fmla="*/ 101441 w 169545"/>
                  <a:gd name="connsiteY1" fmla="*/ 22413 h 332140"/>
                  <a:gd name="connsiteX2" fmla="*/ 169545 w 169545"/>
                  <a:gd name="connsiteY2" fmla="*/ 305694 h 332140"/>
                  <a:gd name="connsiteX3" fmla="*/ 10002 w 169545"/>
                  <a:gd name="connsiteY3" fmla="*/ 332140 h 332140"/>
                  <a:gd name="connsiteX4" fmla="*/ 0 w 169545"/>
                  <a:gd name="connsiteY4" fmla="*/ 0 h 332140"/>
                  <a:gd name="connsiteX0" fmla="*/ 0 w 229076"/>
                  <a:gd name="connsiteY0" fmla="*/ 2693 h 309727"/>
                  <a:gd name="connsiteX1" fmla="*/ 160972 w 229076"/>
                  <a:gd name="connsiteY1" fmla="*/ 0 h 309727"/>
                  <a:gd name="connsiteX2" fmla="*/ 229076 w 229076"/>
                  <a:gd name="connsiteY2" fmla="*/ 283281 h 309727"/>
                  <a:gd name="connsiteX3" fmla="*/ 69533 w 229076"/>
                  <a:gd name="connsiteY3" fmla="*/ 309727 h 309727"/>
                  <a:gd name="connsiteX4" fmla="*/ 0 w 229076"/>
                  <a:gd name="connsiteY4" fmla="*/ 2693 h 309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9076" h="309727">
                    <a:moveTo>
                      <a:pt x="0" y="2693"/>
                    </a:moveTo>
                    <a:lnTo>
                      <a:pt x="160972" y="0"/>
                    </a:lnTo>
                    <a:lnTo>
                      <a:pt x="229076" y="283281"/>
                    </a:lnTo>
                    <a:lnTo>
                      <a:pt x="69533" y="309727"/>
                    </a:lnTo>
                    <a:lnTo>
                      <a:pt x="0" y="2693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017393" y="4401218"/>
                <a:ext cx="310515" cy="518403"/>
              </a:xfrm>
              <a:custGeom>
                <a:avLst/>
                <a:gdLst>
                  <a:gd name="connsiteX0" fmla="*/ 0 w 281940"/>
                  <a:gd name="connsiteY0" fmla="*/ 0 h 388620"/>
                  <a:gd name="connsiteX1" fmla="*/ 281940 w 281940"/>
                  <a:gd name="connsiteY1" fmla="*/ 129540 h 388620"/>
                  <a:gd name="connsiteX2" fmla="*/ 281940 w 281940"/>
                  <a:gd name="connsiteY2" fmla="*/ 388620 h 388620"/>
                  <a:gd name="connsiteX3" fmla="*/ 38100 w 281940"/>
                  <a:gd name="connsiteY3" fmla="*/ 281940 h 388620"/>
                  <a:gd name="connsiteX4" fmla="*/ 0 w 281940"/>
                  <a:gd name="connsiteY4" fmla="*/ 0 h 388620"/>
                  <a:gd name="connsiteX0" fmla="*/ 0 w 310515"/>
                  <a:gd name="connsiteY0" fmla="*/ 0 h 390413"/>
                  <a:gd name="connsiteX1" fmla="*/ 310515 w 310515"/>
                  <a:gd name="connsiteY1" fmla="*/ 131333 h 390413"/>
                  <a:gd name="connsiteX2" fmla="*/ 310515 w 310515"/>
                  <a:gd name="connsiteY2" fmla="*/ 390413 h 390413"/>
                  <a:gd name="connsiteX3" fmla="*/ 66675 w 310515"/>
                  <a:gd name="connsiteY3" fmla="*/ 283733 h 390413"/>
                  <a:gd name="connsiteX4" fmla="*/ 0 w 310515"/>
                  <a:gd name="connsiteY4" fmla="*/ 0 h 3904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0515" h="390413">
                    <a:moveTo>
                      <a:pt x="0" y="0"/>
                    </a:moveTo>
                    <a:lnTo>
                      <a:pt x="310515" y="131333"/>
                    </a:lnTo>
                    <a:lnTo>
                      <a:pt x="310515" y="390413"/>
                    </a:lnTo>
                    <a:lnTo>
                      <a:pt x="66675" y="2837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2327909" y="4413718"/>
                <a:ext cx="274320" cy="510666"/>
              </a:xfrm>
              <a:custGeom>
                <a:avLst/>
                <a:gdLst>
                  <a:gd name="connsiteX0" fmla="*/ 22860 w 297180"/>
                  <a:gd name="connsiteY0" fmla="*/ 121920 h 381000"/>
                  <a:gd name="connsiteX1" fmla="*/ 281940 w 297180"/>
                  <a:gd name="connsiteY1" fmla="*/ 0 h 381000"/>
                  <a:gd name="connsiteX2" fmla="*/ 297180 w 297180"/>
                  <a:gd name="connsiteY2" fmla="*/ 274320 h 381000"/>
                  <a:gd name="connsiteX3" fmla="*/ 0 w 297180"/>
                  <a:gd name="connsiteY3" fmla="*/ 381000 h 381000"/>
                  <a:gd name="connsiteX4" fmla="*/ 22860 w 297180"/>
                  <a:gd name="connsiteY4" fmla="*/ 121920 h 381000"/>
                  <a:gd name="connsiteX0" fmla="*/ 0 w 274320"/>
                  <a:gd name="connsiteY0" fmla="*/ 121920 h 384586"/>
                  <a:gd name="connsiteX1" fmla="*/ 259080 w 274320"/>
                  <a:gd name="connsiteY1" fmla="*/ 0 h 384586"/>
                  <a:gd name="connsiteX2" fmla="*/ 274320 w 274320"/>
                  <a:gd name="connsiteY2" fmla="*/ 274320 h 384586"/>
                  <a:gd name="connsiteX3" fmla="*/ 3333 w 274320"/>
                  <a:gd name="connsiteY3" fmla="*/ 384586 h 384586"/>
                  <a:gd name="connsiteX4" fmla="*/ 0 w 274320"/>
                  <a:gd name="connsiteY4" fmla="*/ 121920 h 38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4320" h="384586">
                    <a:moveTo>
                      <a:pt x="0" y="121920"/>
                    </a:moveTo>
                    <a:lnTo>
                      <a:pt x="259080" y="0"/>
                    </a:lnTo>
                    <a:lnTo>
                      <a:pt x="274320" y="274320"/>
                    </a:lnTo>
                    <a:lnTo>
                      <a:pt x="3333" y="384586"/>
                    </a:lnTo>
                    <a:lnTo>
                      <a:pt x="0" y="12192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571748" y="4433953"/>
                <a:ext cx="371475" cy="463643"/>
              </a:xfrm>
              <a:custGeom>
                <a:avLst/>
                <a:gdLst>
                  <a:gd name="connsiteX0" fmla="*/ 0 w 381000"/>
                  <a:gd name="connsiteY0" fmla="*/ 0 h 358140"/>
                  <a:gd name="connsiteX1" fmla="*/ 381000 w 381000"/>
                  <a:gd name="connsiteY1" fmla="*/ 30480 h 358140"/>
                  <a:gd name="connsiteX2" fmla="*/ 358140 w 381000"/>
                  <a:gd name="connsiteY2" fmla="*/ 358140 h 358140"/>
                  <a:gd name="connsiteX3" fmla="*/ 0 w 381000"/>
                  <a:gd name="connsiteY3" fmla="*/ 266700 h 358140"/>
                  <a:gd name="connsiteX4" fmla="*/ 0 w 381000"/>
                  <a:gd name="connsiteY4" fmla="*/ 0 h 358140"/>
                  <a:gd name="connsiteX0" fmla="*/ 0 w 371475"/>
                  <a:gd name="connsiteY0" fmla="*/ 0 h 358140"/>
                  <a:gd name="connsiteX1" fmla="*/ 371475 w 371475"/>
                  <a:gd name="connsiteY1" fmla="*/ 8960 h 358140"/>
                  <a:gd name="connsiteX2" fmla="*/ 358140 w 371475"/>
                  <a:gd name="connsiteY2" fmla="*/ 358140 h 358140"/>
                  <a:gd name="connsiteX3" fmla="*/ 0 w 371475"/>
                  <a:gd name="connsiteY3" fmla="*/ 266700 h 358140"/>
                  <a:gd name="connsiteX4" fmla="*/ 0 w 371475"/>
                  <a:gd name="connsiteY4" fmla="*/ 0 h 358140"/>
                  <a:gd name="connsiteX0" fmla="*/ 0 w 371475"/>
                  <a:gd name="connsiteY0" fmla="*/ 0 h 349173"/>
                  <a:gd name="connsiteX1" fmla="*/ 371475 w 371475"/>
                  <a:gd name="connsiteY1" fmla="*/ 8960 h 349173"/>
                  <a:gd name="connsiteX2" fmla="*/ 360521 w 371475"/>
                  <a:gd name="connsiteY2" fmla="*/ 349173 h 349173"/>
                  <a:gd name="connsiteX3" fmla="*/ 0 w 371475"/>
                  <a:gd name="connsiteY3" fmla="*/ 266700 h 349173"/>
                  <a:gd name="connsiteX4" fmla="*/ 0 w 371475"/>
                  <a:gd name="connsiteY4" fmla="*/ 0 h 3491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1475" h="349173">
                    <a:moveTo>
                      <a:pt x="0" y="0"/>
                    </a:moveTo>
                    <a:lnTo>
                      <a:pt x="371475" y="8960"/>
                    </a:lnTo>
                    <a:lnTo>
                      <a:pt x="360521" y="349173"/>
                    </a:lnTo>
                    <a:lnTo>
                      <a:pt x="0" y="2667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97979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929889" y="4051246"/>
                <a:ext cx="374332" cy="848140"/>
              </a:xfrm>
              <a:custGeom>
                <a:avLst/>
                <a:gdLst>
                  <a:gd name="connsiteX0" fmla="*/ 38100 w 388620"/>
                  <a:gd name="connsiteY0" fmla="*/ 304800 h 617220"/>
                  <a:gd name="connsiteX1" fmla="*/ 266700 w 388620"/>
                  <a:gd name="connsiteY1" fmla="*/ 76200 h 617220"/>
                  <a:gd name="connsiteX2" fmla="*/ 388620 w 388620"/>
                  <a:gd name="connsiteY2" fmla="*/ 0 h 617220"/>
                  <a:gd name="connsiteX3" fmla="*/ 350520 w 388620"/>
                  <a:gd name="connsiteY3" fmla="*/ 320040 h 617220"/>
                  <a:gd name="connsiteX4" fmla="*/ 0 w 388620"/>
                  <a:gd name="connsiteY4" fmla="*/ 617220 h 617220"/>
                  <a:gd name="connsiteX5" fmla="*/ 0 w 388620"/>
                  <a:gd name="connsiteY5" fmla="*/ 266700 h 617220"/>
                  <a:gd name="connsiteX6" fmla="*/ 38100 w 388620"/>
                  <a:gd name="connsiteY6" fmla="*/ 304800 h 617220"/>
                  <a:gd name="connsiteX0" fmla="*/ 7620 w 388620"/>
                  <a:gd name="connsiteY0" fmla="*/ 266700 h 617220"/>
                  <a:gd name="connsiteX1" fmla="*/ 266700 w 388620"/>
                  <a:gd name="connsiteY1" fmla="*/ 76200 h 617220"/>
                  <a:gd name="connsiteX2" fmla="*/ 388620 w 388620"/>
                  <a:gd name="connsiteY2" fmla="*/ 0 h 617220"/>
                  <a:gd name="connsiteX3" fmla="*/ 350520 w 388620"/>
                  <a:gd name="connsiteY3" fmla="*/ 320040 h 617220"/>
                  <a:gd name="connsiteX4" fmla="*/ 0 w 388620"/>
                  <a:gd name="connsiteY4" fmla="*/ 617220 h 617220"/>
                  <a:gd name="connsiteX5" fmla="*/ 0 w 388620"/>
                  <a:gd name="connsiteY5" fmla="*/ 266700 h 617220"/>
                  <a:gd name="connsiteX6" fmla="*/ 7620 w 388620"/>
                  <a:gd name="connsiteY6" fmla="*/ 266700 h 617220"/>
                  <a:gd name="connsiteX0" fmla="*/ 7620 w 374332"/>
                  <a:gd name="connsiteY0" fmla="*/ 288220 h 638740"/>
                  <a:gd name="connsiteX1" fmla="*/ 266700 w 374332"/>
                  <a:gd name="connsiteY1" fmla="*/ 97720 h 638740"/>
                  <a:gd name="connsiteX2" fmla="*/ 374332 w 374332"/>
                  <a:gd name="connsiteY2" fmla="*/ 0 h 638740"/>
                  <a:gd name="connsiteX3" fmla="*/ 350520 w 374332"/>
                  <a:gd name="connsiteY3" fmla="*/ 341560 h 638740"/>
                  <a:gd name="connsiteX4" fmla="*/ 0 w 374332"/>
                  <a:gd name="connsiteY4" fmla="*/ 638740 h 638740"/>
                  <a:gd name="connsiteX5" fmla="*/ 0 w 374332"/>
                  <a:gd name="connsiteY5" fmla="*/ 288220 h 638740"/>
                  <a:gd name="connsiteX6" fmla="*/ 7620 w 374332"/>
                  <a:gd name="connsiteY6" fmla="*/ 288220 h 638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4332" h="638740">
                    <a:moveTo>
                      <a:pt x="7620" y="288220"/>
                    </a:moveTo>
                    <a:lnTo>
                      <a:pt x="266700" y="97720"/>
                    </a:lnTo>
                    <a:lnTo>
                      <a:pt x="374332" y="0"/>
                    </a:lnTo>
                    <a:lnTo>
                      <a:pt x="350520" y="341560"/>
                    </a:lnTo>
                    <a:lnTo>
                      <a:pt x="0" y="638740"/>
                    </a:lnTo>
                    <a:lnTo>
                      <a:pt x="0" y="288220"/>
                    </a:lnTo>
                    <a:lnTo>
                      <a:pt x="7620" y="288220"/>
                    </a:lnTo>
                    <a:close/>
                  </a:path>
                </a:pathLst>
              </a:custGeom>
              <a:solidFill>
                <a:srgbClr val="979797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 rot="465725">
                <a:off x="1715768" y="3756041"/>
                <a:ext cx="1565709" cy="849920"/>
              </a:xfrm>
              <a:custGeom>
                <a:avLst/>
                <a:gdLst>
                  <a:gd name="connsiteX0" fmla="*/ 0 w 1394460"/>
                  <a:gd name="connsiteY0" fmla="*/ 312420 h 434340"/>
                  <a:gd name="connsiteX1" fmla="*/ 83820 w 1394460"/>
                  <a:gd name="connsiteY1" fmla="*/ 228600 h 434340"/>
                  <a:gd name="connsiteX2" fmla="*/ 175260 w 1394460"/>
                  <a:gd name="connsiteY2" fmla="*/ 236220 h 434340"/>
                  <a:gd name="connsiteX3" fmla="*/ 403860 w 1394460"/>
                  <a:gd name="connsiteY3" fmla="*/ 137160 h 434340"/>
                  <a:gd name="connsiteX4" fmla="*/ 518160 w 1394460"/>
                  <a:gd name="connsiteY4" fmla="*/ 129540 h 434340"/>
                  <a:gd name="connsiteX5" fmla="*/ 647700 w 1394460"/>
                  <a:gd name="connsiteY5" fmla="*/ 0 h 434340"/>
                  <a:gd name="connsiteX6" fmla="*/ 807720 w 1394460"/>
                  <a:gd name="connsiteY6" fmla="*/ 45720 h 434340"/>
                  <a:gd name="connsiteX7" fmla="*/ 1135380 w 1394460"/>
                  <a:gd name="connsiteY7" fmla="*/ 30480 h 434340"/>
                  <a:gd name="connsiteX8" fmla="*/ 1333500 w 1394460"/>
                  <a:gd name="connsiteY8" fmla="*/ 68580 h 434340"/>
                  <a:gd name="connsiteX9" fmla="*/ 1394460 w 1394460"/>
                  <a:gd name="connsiteY9" fmla="*/ 114300 h 434340"/>
                  <a:gd name="connsiteX10" fmla="*/ 1318260 w 1394460"/>
                  <a:gd name="connsiteY10" fmla="*/ 198120 h 434340"/>
                  <a:gd name="connsiteX11" fmla="*/ 1028700 w 1394460"/>
                  <a:gd name="connsiteY11" fmla="*/ 320040 h 434340"/>
                  <a:gd name="connsiteX12" fmla="*/ 800100 w 1394460"/>
                  <a:gd name="connsiteY12" fmla="*/ 289560 h 434340"/>
                  <a:gd name="connsiteX13" fmla="*/ 510540 w 1394460"/>
                  <a:gd name="connsiteY13" fmla="*/ 434340 h 434340"/>
                  <a:gd name="connsiteX14" fmla="*/ 304800 w 1394460"/>
                  <a:gd name="connsiteY14" fmla="*/ 381000 h 434340"/>
                  <a:gd name="connsiteX15" fmla="*/ 167640 w 1394460"/>
                  <a:gd name="connsiteY15" fmla="*/ 396240 h 434340"/>
                  <a:gd name="connsiteX16" fmla="*/ 22860 w 1394460"/>
                  <a:gd name="connsiteY16" fmla="*/ 388620 h 434340"/>
                  <a:gd name="connsiteX17" fmla="*/ 0 w 1394460"/>
                  <a:gd name="connsiteY17" fmla="*/ 312420 h 434340"/>
                  <a:gd name="connsiteX0" fmla="*/ 0 w 1394460"/>
                  <a:gd name="connsiteY0" fmla="*/ 287742 h 409662"/>
                  <a:gd name="connsiteX1" fmla="*/ 83820 w 1394460"/>
                  <a:gd name="connsiteY1" fmla="*/ 203922 h 409662"/>
                  <a:gd name="connsiteX2" fmla="*/ 175260 w 1394460"/>
                  <a:gd name="connsiteY2" fmla="*/ 211542 h 409662"/>
                  <a:gd name="connsiteX3" fmla="*/ 403860 w 1394460"/>
                  <a:gd name="connsiteY3" fmla="*/ 112482 h 409662"/>
                  <a:gd name="connsiteX4" fmla="*/ 518160 w 1394460"/>
                  <a:gd name="connsiteY4" fmla="*/ 104862 h 409662"/>
                  <a:gd name="connsiteX5" fmla="*/ 640914 w 1394460"/>
                  <a:gd name="connsiteY5" fmla="*/ 0 h 409662"/>
                  <a:gd name="connsiteX6" fmla="*/ 807720 w 1394460"/>
                  <a:gd name="connsiteY6" fmla="*/ 21042 h 409662"/>
                  <a:gd name="connsiteX7" fmla="*/ 1135380 w 1394460"/>
                  <a:gd name="connsiteY7" fmla="*/ 5802 h 409662"/>
                  <a:gd name="connsiteX8" fmla="*/ 1333500 w 1394460"/>
                  <a:gd name="connsiteY8" fmla="*/ 43902 h 409662"/>
                  <a:gd name="connsiteX9" fmla="*/ 1394460 w 1394460"/>
                  <a:gd name="connsiteY9" fmla="*/ 89622 h 409662"/>
                  <a:gd name="connsiteX10" fmla="*/ 1318260 w 1394460"/>
                  <a:gd name="connsiteY10" fmla="*/ 173442 h 409662"/>
                  <a:gd name="connsiteX11" fmla="*/ 1028700 w 1394460"/>
                  <a:gd name="connsiteY11" fmla="*/ 295362 h 409662"/>
                  <a:gd name="connsiteX12" fmla="*/ 800100 w 1394460"/>
                  <a:gd name="connsiteY12" fmla="*/ 264882 h 409662"/>
                  <a:gd name="connsiteX13" fmla="*/ 510540 w 1394460"/>
                  <a:gd name="connsiteY13" fmla="*/ 409662 h 409662"/>
                  <a:gd name="connsiteX14" fmla="*/ 304800 w 1394460"/>
                  <a:gd name="connsiteY14" fmla="*/ 356322 h 409662"/>
                  <a:gd name="connsiteX15" fmla="*/ 167640 w 1394460"/>
                  <a:gd name="connsiteY15" fmla="*/ 371562 h 409662"/>
                  <a:gd name="connsiteX16" fmla="*/ 22860 w 1394460"/>
                  <a:gd name="connsiteY16" fmla="*/ 363942 h 409662"/>
                  <a:gd name="connsiteX17" fmla="*/ 0 w 1394460"/>
                  <a:gd name="connsiteY17" fmla="*/ 287742 h 409662"/>
                  <a:gd name="connsiteX0" fmla="*/ 0 w 1394460"/>
                  <a:gd name="connsiteY0" fmla="*/ 287742 h 409662"/>
                  <a:gd name="connsiteX1" fmla="*/ 83820 w 1394460"/>
                  <a:gd name="connsiteY1" fmla="*/ 203922 h 409662"/>
                  <a:gd name="connsiteX2" fmla="*/ 175260 w 1394460"/>
                  <a:gd name="connsiteY2" fmla="*/ 211542 h 409662"/>
                  <a:gd name="connsiteX3" fmla="*/ 403860 w 1394460"/>
                  <a:gd name="connsiteY3" fmla="*/ 112482 h 409662"/>
                  <a:gd name="connsiteX4" fmla="*/ 518160 w 1394460"/>
                  <a:gd name="connsiteY4" fmla="*/ 104862 h 409662"/>
                  <a:gd name="connsiteX5" fmla="*/ 640914 w 1394460"/>
                  <a:gd name="connsiteY5" fmla="*/ 0 h 409662"/>
                  <a:gd name="connsiteX6" fmla="*/ 807720 w 1394460"/>
                  <a:gd name="connsiteY6" fmla="*/ 21042 h 409662"/>
                  <a:gd name="connsiteX7" fmla="*/ 1135380 w 1394460"/>
                  <a:gd name="connsiteY7" fmla="*/ 5802 h 409662"/>
                  <a:gd name="connsiteX8" fmla="*/ 1333500 w 1394460"/>
                  <a:gd name="connsiteY8" fmla="*/ 43902 h 409662"/>
                  <a:gd name="connsiteX9" fmla="*/ 1394460 w 1394460"/>
                  <a:gd name="connsiteY9" fmla="*/ 89622 h 409662"/>
                  <a:gd name="connsiteX10" fmla="*/ 1318260 w 1394460"/>
                  <a:gd name="connsiteY10" fmla="*/ 173442 h 409662"/>
                  <a:gd name="connsiteX11" fmla="*/ 1028700 w 1394460"/>
                  <a:gd name="connsiteY11" fmla="*/ 295362 h 409662"/>
                  <a:gd name="connsiteX12" fmla="*/ 793314 w 1394460"/>
                  <a:gd name="connsiteY12" fmla="*/ 329046 h 409662"/>
                  <a:gd name="connsiteX13" fmla="*/ 510540 w 1394460"/>
                  <a:gd name="connsiteY13" fmla="*/ 409662 h 409662"/>
                  <a:gd name="connsiteX14" fmla="*/ 304800 w 1394460"/>
                  <a:gd name="connsiteY14" fmla="*/ 356322 h 409662"/>
                  <a:gd name="connsiteX15" fmla="*/ 167640 w 1394460"/>
                  <a:gd name="connsiteY15" fmla="*/ 371562 h 409662"/>
                  <a:gd name="connsiteX16" fmla="*/ 22860 w 1394460"/>
                  <a:gd name="connsiteY16" fmla="*/ 363942 h 409662"/>
                  <a:gd name="connsiteX17" fmla="*/ 0 w 1394460"/>
                  <a:gd name="connsiteY17" fmla="*/ 287742 h 409662"/>
                  <a:gd name="connsiteX0" fmla="*/ 0 w 1394460"/>
                  <a:gd name="connsiteY0" fmla="*/ 287742 h 414598"/>
                  <a:gd name="connsiteX1" fmla="*/ 83820 w 1394460"/>
                  <a:gd name="connsiteY1" fmla="*/ 203922 h 414598"/>
                  <a:gd name="connsiteX2" fmla="*/ 175260 w 1394460"/>
                  <a:gd name="connsiteY2" fmla="*/ 211542 h 414598"/>
                  <a:gd name="connsiteX3" fmla="*/ 403860 w 1394460"/>
                  <a:gd name="connsiteY3" fmla="*/ 112482 h 414598"/>
                  <a:gd name="connsiteX4" fmla="*/ 518160 w 1394460"/>
                  <a:gd name="connsiteY4" fmla="*/ 104862 h 414598"/>
                  <a:gd name="connsiteX5" fmla="*/ 640914 w 1394460"/>
                  <a:gd name="connsiteY5" fmla="*/ 0 h 414598"/>
                  <a:gd name="connsiteX6" fmla="*/ 807720 w 1394460"/>
                  <a:gd name="connsiteY6" fmla="*/ 21042 h 414598"/>
                  <a:gd name="connsiteX7" fmla="*/ 1135380 w 1394460"/>
                  <a:gd name="connsiteY7" fmla="*/ 5802 h 414598"/>
                  <a:gd name="connsiteX8" fmla="*/ 1333500 w 1394460"/>
                  <a:gd name="connsiteY8" fmla="*/ 43902 h 414598"/>
                  <a:gd name="connsiteX9" fmla="*/ 1394460 w 1394460"/>
                  <a:gd name="connsiteY9" fmla="*/ 89622 h 414598"/>
                  <a:gd name="connsiteX10" fmla="*/ 1318260 w 1394460"/>
                  <a:gd name="connsiteY10" fmla="*/ 173442 h 414598"/>
                  <a:gd name="connsiteX11" fmla="*/ 1028700 w 1394460"/>
                  <a:gd name="connsiteY11" fmla="*/ 295362 h 414598"/>
                  <a:gd name="connsiteX12" fmla="*/ 793314 w 1394460"/>
                  <a:gd name="connsiteY12" fmla="*/ 329046 h 414598"/>
                  <a:gd name="connsiteX13" fmla="*/ 579121 w 1394460"/>
                  <a:gd name="connsiteY13" fmla="*/ 414598 h 414598"/>
                  <a:gd name="connsiteX14" fmla="*/ 510540 w 1394460"/>
                  <a:gd name="connsiteY14" fmla="*/ 409662 h 414598"/>
                  <a:gd name="connsiteX15" fmla="*/ 304800 w 1394460"/>
                  <a:gd name="connsiteY15" fmla="*/ 356322 h 414598"/>
                  <a:gd name="connsiteX16" fmla="*/ 167640 w 1394460"/>
                  <a:gd name="connsiteY16" fmla="*/ 371562 h 414598"/>
                  <a:gd name="connsiteX17" fmla="*/ 22860 w 1394460"/>
                  <a:gd name="connsiteY17" fmla="*/ 363942 h 414598"/>
                  <a:gd name="connsiteX18" fmla="*/ 0 w 1394460"/>
                  <a:gd name="connsiteY18" fmla="*/ 287742 h 414598"/>
                  <a:gd name="connsiteX0" fmla="*/ 0 w 1394460"/>
                  <a:gd name="connsiteY0" fmla="*/ 287742 h 414598"/>
                  <a:gd name="connsiteX1" fmla="*/ 83820 w 1394460"/>
                  <a:gd name="connsiteY1" fmla="*/ 203922 h 414598"/>
                  <a:gd name="connsiteX2" fmla="*/ 175260 w 1394460"/>
                  <a:gd name="connsiteY2" fmla="*/ 211542 h 414598"/>
                  <a:gd name="connsiteX3" fmla="*/ 403860 w 1394460"/>
                  <a:gd name="connsiteY3" fmla="*/ 112482 h 414598"/>
                  <a:gd name="connsiteX4" fmla="*/ 518160 w 1394460"/>
                  <a:gd name="connsiteY4" fmla="*/ 104862 h 414598"/>
                  <a:gd name="connsiteX5" fmla="*/ 640914 w 1394460"/>
                  <a:gd name="connsiteY5" fmla="*/ 0 h 414598"/>
                  <a:gd name="connsiteX6" fmla="*/ 807720 w 1394460"/>
                  <a:gd name="connsiteY6" fmla="*/ 21042 h 414598"/>
                  <a:gd name="connsiteX7" fmla="*/ 1135380 w 1394460"/>
                  <a:gd name="connsiteY7" fmla="*/ 5802 h 414598"/>
                  <a:gd name="connsiteX8" fmla="*/ 1333500 w 1394460"/>
                  <a:gd name="connsiteY8" fmla="*/ 43902 h 414598"/>
                  <a:gd name="connsiteX9" fmla="*/ 1394460 w 1394460"/>
                  <a:gd name="connsiteY9" fmla="*/ 89622 h 414598"/>
                  <a:gd name="connsiteX10" fmla="*/ 1318260 w 1394460"/>
                  <a:gd name="connsiteY10" fmla="*/ 173442 h 414598"/>
                  <a:gd name="connsiteX11" fmla="*/ 1116925 w 1394460"/>
                  <a:gd name="connsiteY11" fmla="*/ 310169 h 414598"/>
                  <a:gd name="connsiteX12" fmla="*/ 793314 w 1394460"/>
                  <a:gd name="connsiteY12" fmla="*/ 329046 h 414598"/>
                  <a:gd name="connsiteX13" fmla="*/ 579121 w 1394460"/>
                  <a:gd name="connsiteY13" fmla="*/ 414598 h 414598"/>
                  <a:gd name="connsiteX14" fmla="*/ 510540 w 1394460"/>
                  <a:gd name="connsiteY14" fmla="*/ 409662 h 414598"/>
                  <a:gd name="connsiteX15" fmla="*/ 304800 w 1394460"/>
                  <a:gd name="connsiteY15" fmla="*/ 356322 h 414598"/>
                  <a:gd name="connsiteX16" fmla="*/ 167640 w 1394460"/>
                  <a:gd name="connsiteY16" fmla="*/ 371562 h 414598"/>
                  <a:gd name="connsiteX17" fmla="*/ 22860 w 1394460"/>
                  <a:gd name="connsiteY17" fmla="*/ 363942 h 414598"/>
                  <a:gd name="connsiteX18" fmla="*/ 0 w 1394460"/>
                  <a:gd name="connsiteY18" fmla="*/ 287742 h 4145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394460" h="414598">
                    <a:moveTo>
                      <a:pt x="0" y="287742"/>
                    </a:moveTo>
                    <a:lnTo>
                      <a:pt x="83820" y="203922"/>
                    </a:lnTo>
                    <a:lnTo>
                      <a:pt x="175260" y="211542"/>
                    </a:lnTo>
                    <a:lnTo>
                      <a:pt x="403860" y="112482"/>
                    </a:lnTo>
                    <a:lnTo>
                      <a:pt x="518160" y="104862"/>
                    </a:lnTo>
                    <a:lnTo>
                      <a:pt x="640914" y="0"/>
                    </a:lnTo>
                    <a:lnTo>
                      <a:pt x="807720" y="21042"/>
                    </a:lnTo>
                    <a:lnTo>
                      <a:pt x="1135380" y="5802"/>
                    </a:lnTo>
                    <a:lnTo>
                      <a:pt x="1333500" y="43902"/>
                    </a:lnTo>
                    <a:lnTo>
                      <a:pt x="1394460" y="89622"/>
                    </a:lnTo>
                    <a:lnTo>
                      <a:pt x="1318260" y="173442"/>
                    </a:lnTo>
                    <a:lnTo>
                      <a:pt x="1116925" y="310169"/>
                    </a:lnTo>
                    <a:lnTo>
                      <a:pt x="793314" y="329046"/>
                    </a:lnTo>
                    <a:cubicBezTo>
                      <a:pt x="708343" y="354273"/>
                      <a:pt x="664092" y="389371"/>
                      <a:pt x="579121" y="414598"/>
                    </a:cubicBezTo>
                    <a:lnTo>
                      <a:pt x="510540" y="409662"/>
                    </a:lnTo>
                    <a:lnTo>
                      <a:pt x="304800" y="356322"/>
                    </a:lnTo>
                    <a:lnTo>
                      <a:pt x="167640" y="371562"/>
                    </a:lnTo>
                    <a:lnTo>
                      <a:pt x="22860" y="363942"/>
                    </a:lnTo>
                    <a:lnTo>
                      <a:pt x="0" y="287742"/>
                    </a:lnTo>
                    <a:close/>
                  </a:path>
                </a:pathLst>
              </a:custGeom>
              <a:solidFill>
                <a:srgbClr val="E4E4E4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8" name="TextBox 157"/>
            <p:cNvSpPr txBox="1"/>
            <p:nvPr/>
          </p:nvSpPr>
          <p:spPr>
            <a:xfrm>
              <a:off x="2087510" y="3872772"/>
              <a:ext cx="1050044" cy="43741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 smtClean="0">
                  <a:effectLst>
                    <a:outerShdw dist="38100" dir="2700000" algn="tl" rotWithShape="0">
                      <a:srgbClr val="FFFFFF"/>
                    </a:outerShdw>
                  </a:effectLst>
                  <a:latin typeface="Arial Black" panose="020B0A04020102020204" pitchFamily="34" charset="0"/>
                </a:rPr>
                <a:t>POOR</a:t>
              </a:r>
              <a:br>
                <a:rPr lang="en-US" sz="1200" dirty="0" smtClean="0">
                  <a:effectLst>
                    <a:outerShdw dist="38100" dir="2700000" algn="tl" rotWithShape="0">
                      <a:srgbClr val="FFFFFF"/>
                    </a:outerShdw>
                  </a:effectLst>
                  <a:latin typeface="Arial Black" panose="020B0A04020102020204" pitchFamily="34" charset="0"/>
                </a:rPr>
              </a:br>
              <a:r>
                <a:rPr lang="en-US" sz="1200" dirty="0" smtClean="0">
                  <a:effectLst>
                    <a:outerShdw dist="38100" dir="2700000" algn="tl" rotWithShape="0">
                      <a:srgbClr val="FFFFFF"/>
                    </a:outerShdw>
                  </a:effectLst>
                  <a:latin typeface="Arial Black" panose="020B0A04020102020204" pitchFamily="34" charset="0"/>
                </a:rPr>
                <a:t>MARKET</a:t>
              </a:r>
              <a:endParaRPr lang="en-US" sz="1200" dirty="0">
                <a:effectLst>
                  <a:outerShdw dist="38100" dir="2700000" algn="tl" rotWithShape="0">
                    <a:srgbClr val="FFFFFF"/>
                  </a:outerShdw>
                </a:effectLst>
                <a:latin typeface="Arial Black" panose="020B0A04020102020204" pitchFamily="34" charset="0"/>
              </a:endParaRPr>
            </a:p>
          </p:txBody>
        </p:sp>
        <p:sp>
          <p:nvSpPr>
            <p:cNvPr id="183" name="Freeform 182"/>
            <p:cNvSpPr/>
            <p:nvPr/>
          </p:nvSpPr>
          <p:spPr>
            <a:xfrm flipH="1" flipV="1">
              <a:off x="3025902" y="3833770"/>
              <a:ext cx="52756" cy="55768"/>
            </a:xfrm>
            <a:custGeom>
              <a:avLst/>
              <a:gdLst>
                <a:gd name="connsiteX0" fmla="*/ 0 w 19326"/>
                <a:gd name="connsiteY0" fmla="*/ 0 h 71437"/>
                <a:gd name="connsiteX1" fmla="*/ 0 w 19326"/>
                <a:gd name="connsiteY1" fmla="*/ 0 h 71437"/>
                <a:gd name="connsiteX2" fmla="*/ 14288 w 19326"/>
                <a:gd name="connsiteY2" fmla="*/ 38100 h 71437"/>
                <a:gd name="connsiteX3" fmla="*/ 19050 w 19326"/>
                <a:gd name="connsiteY3" fmla="*/ 52387 h 71437"/>
                <a:gd name="connsiteX4" fmla="*/ 19050 w 19326"/>
                <a:gd name="connsiteY4" fmla="*/ 61912 h 71437"/>
                <a:gd name="connsiteX5" fmla="*/ 4763 w 19326"/>
                <a:gd name="connsiteY5" fmla="*/ 71437 h 71437"/>
                <a:gd name="connsiteX0" fmla="*/ 0 w 57367"/>
                <a:gd name="connsiteY0" fmla="*/ 0 h 71437"/>
                <a:gd name="connsiteX1" fmla="*/ 56985 w 57367"/>
                <a:gd name="connsiteY1" fmla="*/ 15829 h 71437"/>
                <a:gd name="connsiteX2" fmla="*/ 14288 w 57367"/>
                <a:gd name="connsiteY2" fmla="*/ 38100 h 71437"/>
                <a:gd name="connsiteX3" fmla="*/ 19050 w 57367"/>
                <a:gd name="connsiteY3" fmla="*/ 52387 h 71437"/>
                <a:gd name="connsiteX4" fmla="*/ 19050 w 57367"/>
                <a:gd name="connsiteY4" fmla="*/ 61912 h 71437"/>
                <a:gd name="connsiteX5" fmla="*/ 4763 w 57367"/>
                <a:gd name="connsiteY5" fmla="*/ 71437 h 71437"/>
                <a:gd name="connsiteX0" fmla="*/ 52222 w 52604"/>
                <a:gd name="connsiteY0" fmla="*/ 0 h 55608"/>
                <a:gd name="connsiteX1" fmla="*/ 9525 w 52604"/>
                <a:gd name="connsiteY1" fmla="*/ 22271 h 55608"/>
                <a:gd name="connsiteX2" fmla="*/ 14287 w 52604"/>
                <a:gd name="connsiteY2" fmla="*/ 36558 h 55608"/>
                <a:gd name="connsiteX3" fmla="*/ 14287 w 52604"/>
                <a:gd name="connsiteY3" fmla="*/ 46083 h 55608"/>
                <a:gd name="connsiteX4" fmla="*/ 0 w 52604"/>
                <a:gd name="connsiteY4" fmla="*/ 55608 h 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604" h="55608">
                  <a:moveTo>
                    <a:pt x="52222" y="0"/>
                  </a:moveTo>
                  <a:cubicBezTo>
                    <a:pt x="56985" y="12700"/>
                    <a:pt x="15848" y="16178"/>
                    <a:pt x="9525" y="22271"/>
                  </a:cubicBezTo>
                  <a:cubicBezTo>
                    <a:pt x="3203" y="28364"/>
                    <a:pt x="13303" y="31636"/>
                    <a:pt x="14287" y="36558"/>
                  </a:cubicBezTo>
                  <a:cubicBezTo>
                    <a:pt x="14910" y="39671"/>
                    <a:pt x="14287" y="42908"/>
                    <a:pt x="14287" y="46083"/>
                  </a:cubicBezTo>
                  <a:lnTo>
                    <a:pt x="0" y="55608"/>
                  </a:lnTo>
                </a:path>
              </a:pathLst>
            </a:cu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033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11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Presentation Company</dc:creator>
  <cp:lastModifiedBy>The Presentation Company</cp:lastModifiedBy>
  <cp:revision>22</cp:revision>
  <dcterms:created xsi:type="dcterms:W3CDTF">2014-05-27T16:02:01Z</dcterms:created>
  <dcterms:modified xsi:type="dcterms:W3CDTF">2014-05-27T20:49:52Z</dcterms:modified>
</cp:coreProperties>
</file>