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0" r:id="rId2"/>
  </p:sldIdLst>
  <p:sldSz cx="9144000" cy="6858000" type="screen4x3"/>
  <p:notesSz cx="6858000" cy="9144000"/>
  <p:custDataLst>
    <p:tags r:id="rId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9696"/>
    <a:srgbClr val="777777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46" y="-62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8F0A4-01A4-4570-AC34-43AE387BFD61}" type="datetimeFigureOut">
              <a:rPr lang="en-US" smtClean="0"/>
              <a:t>5/30/2014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723F-E722-4727-900C-0482099FD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043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8F0A4-01A4-4570-AC34-43AE387BFD61}" type="datetimeFigureOut">
              <a:rPr lang="en-US" smtClean="0"/>
              <a:t>5/30/2014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723F-E722-4727-900C-0482099FD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755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8F0A4-01A4-4570-AC34-43AE387BFD61}" type="datetimeFigureOut">
              <a:rPr lang="en-US" smtClean="0"/>
              <a:t>5/30/2014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723F-E722-4727-900C-0482099FD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638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8F0A4-01A4-4570-AC34-43AE387BFD61}" type="datetimeFigureOut">
              <a:rPr lang="en-US" smtClean="0"/>
              <a:t>5/30/2014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723F-E722-4727-900C-0482099FD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661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8F0A4-01A4-4570-AC34-43AE387BFD61}" type="datetimeFigureOut">
              <a:rPr lang="en-US" smtClean="0"/>
              <a:t>5/30/2014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723F-E722-4727-900C-0482099FD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616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8F0A4-01A4-4570-AC34-43AE387BFD61}" type="datetimeFigureOut">
              <a:rPr lang="en-US" smtClean="0"/>
              <a:t>5/30/2014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723F-E722-4727-900C-0482099FD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503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8F0A4-01A4-4570-AC34-43AE387BFD61}" type="datetimeFigureOut">
              <a:rPr lang="en-US" smtClean="0"/>
              <a:t>5/30/2014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723F-E722-4727-900C-0482099FD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109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8F0A4-01A4-4570-AC34-43AE387BFD61}" type="datetimeFigureOut">
              <a:rPr lang="en-US" smtClean="0"/>
              <a:t>5/30/2014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723F-E722-4727-900C-0482099FD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371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8F0A4-01A4-4570-AC34-43AE387BFD61}" type="datetimeFigureOut">
              <a:rPr lang="en-US" smtClean="0"/>
              <a:t>5/30/2014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723F-E722-4727-900C-0482099FD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307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8F0A4-01A4-4570-AC34-43AE387BFD61}" type="datetimeFigureOut">
              <a:rPr lang="en-US" smtClean="0"/>
              <a:t>5/30/2014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723F-E722-4727-900C-0482099FD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723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8F0A4-01A4-4570-AC34-43AE387BFD61}" type="datetimeFigureOut">
              <a:rPr lang="en-US" smtClean="0"/>
              <a:t>5/30/2014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723F-E722-4727-900C-0482099FD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525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18F0A4-01A4-4570-AC34-43AE387BFD61}" type="datetimeFigureOut">
              <a:rPr lang="en-US" smtClean="0"/>
              <a:t>5/30/2014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F0723F-E722-4727-900C-0482099FD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304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Oval 111"/>
          <p:cNvSpPr/>
          <p:nvPr/>
        </p:nvSpPr>
        <p:spPr>
          <a:xfrm>
            <a:off x="1594807" y="3266243"/>
            <a:ext cx="5963912" cy="2721426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76000"/>
                </a:schemeClr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2400" y="152400"/>
            <a:ext cx="133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Fig. 16.2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3600" b="1" dirty="0" smtClean="0"/>
              <a:t>Persuasion Psychology Big Bang Theory</a:t>
            </a:r>
            <a:endParaRPr lang="en-US" sz="3600" b="1" dirty="0"/>
          </a:p>
        </p:txBody>
      </p:sp>
      <p:grpSp>
        <p:nvGrpSpPr>
          <p:cNvPr id="1071" name="Group 1070"/>
          <p:cNvGrpSpPr/>
          <p:nvPr/>
        </p:nvGrpSpPr>
        <p:grpSpPr>
          <a:xfrm>
            <a:off x="1025525" y="2349762"/>
            <a:ext cx="7102476" cy="3670038"/>
            <a:chOff x="1025525" y="1873889"/>
            <a:chExt cx="7102476" cy="3670038"/>
          </a:xfrm>
        </p:grpSpPr>
        <p:grpSp>
          <p:nvGrpSpPr>
            <p:cNvPr id="1065" name="Group 1064"/>
            <p:cNvGrpSpPr/>
            <p:nvPr/>
          </p:nvGrpSpPr>
          <p:grpSpPr>
            <a:xfrm>
              <a:off x="1025525" y="1873889"/>
              <a:ext cx="7102476" cy="3670038"/>
              <a:chOff x="1958976" y="2158739"/>
              <a:chExt cx="5235573" cy="2705361"/>
            </a:xfrm>
          </p:grpSpPr>
          <p:sp>
            <p:nvSpPr>
              <p:cNvPr id="1061" name="Oval 1060"/>
              <p:cNvSpPr/>
              <p:nvPr/>
            </p:nvSpPr>
            <p:spPr>
              <a:xfrm>
                <a:off x="1958976" y="2159000"/>
                <a:ext cx="5226050" cy="2705100"/>
              </a:xfrm>
              <a:prstGeom prst="ellipse">
                <a:avLst/>
              </a:prstGeom>
              <a:noFill/>
              <a:ln w="28575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Oval 70"/>
              <p:cNvSpPr/>
              <p:nvPr/>
            </p:nvSpPr>
            <p:spPr>
              <a:xfrm>
                <a:off x="2413002" y="2692400"/>
                <a:ext cx="4317998" cy="1905000"/>
              </a:xfrm>
              <a:prstGeom prst="ellipse">
                <a:avLst/>
              </a:prstGeom>
              <a:noFill/>
              <a:ln w="28575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Oval 71"/>
              <p:cNvSpPr/>
              <p:nvPr/>
            </p:nvSpPr>
            <p:spPr>
              <a:xfrm>
                <a:off x="2959102" y="3136900"/>
                <a:ext cx="3225798" cy="1265237"/>
              </a:xfrm>
              <a:prstGeom prst="ellipse">
                <a:avLst/>
              </a:prstGeom>
              <a:noFill/>
              <a:ln w="28575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Oval 72"/>
              <p:cNvSpPr/>
              <p:nvPr/>
            </p:nvSpPr>
            <p:spPr>
              <a:xfrm>
                <a:off x="3516505" y="3517900"/>
                <a:ext cx="2109595" cy="793127"/>
              </a:xfrm>
              <a:custGeom>
                <a:avLst/>
                <a:gdLst>
                  <a:gd name="connsiteX0" fmla="*/ 0 w 2108198"/>
                  <a:gd name="connsiteY0" fmla="*/ 541338 h 1082675"/>
                  <a:gd name="connsiteX1" fmla="*/ 1054099 w 2108198"/>
                  <a:gd name="connsiteY1" fmla="*/ 0 h 1082675"/>
                  <a:gd name="connsiteX2" fmla="*/ 2108198 w 2108198"/>
                  <a:gd name="connsiteY2" fmla="*/ 541338 h 1082675"/>
                  <a:gd name="connsiteX3" fmla="*/ 1054099 w 2108198"/>
                  <a:gd name="connsiteY3" fmla="*/ 1082676 h 1082675"/>
                  <a:gd name="connsiteX4" fmla="*/ 0 w 2108198"/>
                  <a:gd name="connsiteY4" fmla="*/ 541338 h 1082675"/>
                  <a:gd name="connsiteX0" fmla="*/ 80300 w 2188498"/>
                  <a:gd name="connsiteY0" fmla="*/ 541338 h 1085764"/>
                  <a:gd name="connsiteX1" fmla="*/ 1134399 w 2188498"/>
                  <a:gd name="connsiteY1" fmla="*/ 0 h 1085764"/>
                  <a:gd name="connsiteX2" fmla="*/ 2188498 w 2188498"/>
                  <a:gd name="connsiteY2" fmla="*/ 541338 h 1085764"/>
                  <a:gd name="connsiteX3" fmla="*/ 1134399 w 2188498"/>
                  <a:gd name="connsiteY3" fmla="*/ 1082676 h 1085764"/>
                  <a:gd name="connsiteX4" fmla="*/ 191718 w 2188498"/>
                  <a:gd name="connsiteY4" fmla="*/ 752442 h 1085764"/>
                  <a:gd name="connsiteX5" fmla="*/ 80300 w 2188498"/>
                  <a:gd name="connsiteY5" fmla="*/ 541338 h 1085764"/>
                  <a:gd name="connsiteX0" fmla="*/ 80300 w 2240777"/>
                  <a:gd name="connsiteY0" fmla="*/ 541338 h 1083009"/>
                  <a:gd name="connsiteX1" fmla="*/ 1134399 w 2240777"/>
                  <a:gd name="connsiteY1" fmla="*/ 0 h 1083009"/>
                  <a:gd name="connsiteX2" fmla="*/ 2188498 w 2240777"/>
                  <a:gd name="connsiteY2" fmla="*/ 541338 h 1083009"/>
                  <a:gd name="connsiteX3" fmla="*/ 1982810 w 2240777"/>
                  <a:gd name="connsiteY3" fmla="*/ 809002 h 1083009"/>
                  <a:gd name="connsiteX4" fmla="*/ 1134399 w 2240777"/>
                  <a:gd name="connsiteY4" fmla="*/ 1082676 h 1083009"/>
                  <a:gd name="connsiteX5" fmla="*/ 191718 w 2240777"/>
                  <a:gd name="connsiteY5" fmla="*/ 752442 h 1083009"/>
                  <a:gd name="connsiteX6" fmla="*/ 80300 w 2240777"/>
                  <a:gd name="connsiteY6" fmla="*/ 541338 h 1083009"/>
                  <a:gd name="connsiteX0" fmla="*/ 80300 w 2240777"/>
                  <a:gd name="connsiteY0" fmla="*/ 541338 h 1083009"/>
                  <a:gd name="connsiteX1" fmla="*/ 1134399 w 2240777"/>
                  <a:gd name="connsiteY1" fmla="*/ 0 h 1083009"/>
                  <a:gd name="connsiteX2" fmla="*/ 2188498 w 2240777"/>
                  <a:gd name="connsiteY2" fmla="*/ 541338 h 1083009"/>
                  <a:gd name="connsiteX3" fmla="*/ 1982810 w 2240777"/>
                  <a:gd name="connsiteY3" fmla="*/ 809002 h 1083009"/>
                  <a:gd name="connsiteX4" fmla="*/ 1134399 w 2240777"/>
                  <a:gd name="connsiteY4" fmla="*/ 1082676 h 1083009"/>
                  <a:gd name="connsiteX5" fmla="*/ 191718 w 2240777"/>
                  <a:gd name="connsiteY5" fmla="*/ 752442 h 1083009"/>
                  <a:gd name="connsiteX6" fmla="*/ 80300 w 2240777"/>
                  <a:gd name="connsiteY6" fmla="*/ 541338 h 1083009"/>
                  <a:gd name="connsiteX0" fmla="*/ 80300 w 2188498"/>
                  <a:gd name="connsiteY0" fmla="*/ 541338 h 1083009"/>
                  <a:gd name="connsiteX1" fmla="*/ 1134399 w 2188498"/>
                  <a:gd name="connsiteY1" fmla="*/ 0 h 1083009"/>
                  <a:gd name="connsiteX2" fmla="*/ 2188498 w 2188498"/>
                  <a:gd name="connsiteY2" fmla="*/ 541338 h 1083009"/>
                  <a:gd name="connsiteX3" fmla="*/ 1982810 w 2188498"/>
                  <a:gd name="connsiteY3" fmla="*/ 809002 h 1083009"/>
                  <a:gd name="connsiteX4" fmla="*/ 1134399 w 2188498"/>
                  <a:gd name="connsiteY4" fmla="*/ 1082676 h 1083009"/>
                  <a:gd name="connsiteX5" fmla="*/ 191718 w 2188498"/>
                  <a:gd name="connsiteY5" fmla="*/ 752442 h 1083009"/>
                  <a:gd name="connsiteX6" fmla="*/ 80300 w 2188498"/>
                  <a:gd name="connsiteY6" fmla="*/ 541338 h 1083009"/>
                  <a:gd name="connsiteX0" fmla="*/ 1134399 w 2188498"/>
                  <a:gd name="connsiteY0" fmla="*/ 1082676 h 1174116"/>
                  <a:gd name="connsiteX1" fmla="*/ 191718 w 2188498"/>
                  <a:gd name="connsiteY1" fmla="*/ 752442 h 1174116"/>
                  <a:gd name="connsiteX2" fmla="*/ 80300 w 2188498"/>
                  <a:gd name="connsiteY2" fmla="*/ 541338 h 1174116"/>
                  <a:gd name="connsiteX3" fmla="*/ 1134399 w 2188498"/>
                  <a:gd name="connsiteY3" fmla="*/ 0 h 1174116"/>
                  <a:gd name="connsiteX4" fmla="*/ 2188498 w 2188498"/>
                  <a:gd name="connsiteY4" fmla="*/ 541338 h 1174116"/>
                  <a:gd name="connsiteX5" fmla="*/ 1982810 w 2188498"/>
                  <a:gd name="connsiteY5" fmla="*/ 809002 h 1174116"/>
                  <a:gd name="connsiteX6" fmla="*/ 1225839 w 2188498"/>
                  <a:gd name="connsiteY6" fmla="*/ 1174116 h 1174116"/>
                  <a:gd name="connsiteX0" fmla="*/ 1134399 w 2188498"/>
                  <a:gd name="connsiteY0" fmla="*/ 1082676 h 1082676"/>
                  <a:gd name="connsiteX1" fmla="*/ 191718 w 2188498"/>
                  <a:gd name="connsiteY1" fmla="*/ 752442 h 1082676"/>
                  <a:gd name="connsiteX2" fmla="*/ 80300 w 2188498"/>
                  <a:gd name="connsiteY2" fmla="*/ 541338 h 1082676"/>
                  <a:gd name="connsiteX3" fmla="*/ 1134399 w 2188498"/>
                  <a:gd name="connsiteY3" fmla="*/ 0 h 1082676"/>
                  <a:gd name="connsiteX4" fmla="*/ 2188498 w 2188498"/>
                  <a:gd name="connsiteY4" fmla="*/ 541338 h 1082676"/>
                  <a:gd name="connsiteX5" fmla="*/ 1982810 w 2188498"/>
                  <a:gd name="connsiteY5" fmla="*/ 809002 h 1082676"/>
                  <a:gd name="connsiteX0" fmla="*/ 191718 w 2188498"/>
                  <a:gd name="connsiteY0" fmla="*/ 752442 h 809002"/>
                  <a:gd name="connsiteX1" fmla="*/ 80300 w 2188498"/>
                  <a:gd name="connsiteY1" fmla="*/ 541338 h 809002"/>
                  <a:gd name="connsiteX2" fmla="*/ 1134399 w 2188498"/>
                  <a:gd name="connsiteY2" fmla="*/ 0 h 809002"/>
                  <a:gd name="connsiteX3" fmla="*/ 2188498 w 2188498"/>
                  <a:gd name="connsiteY3" fmla="*/ 541338 h 809002"/>
                  <a:gd name="connsiteX4" fmla="*/ 1982810 w 2188498"/>
                  <a:gd name="connsiteY4" fmla="*/ 809002 h 809002"/>
                  <a:gd name="connsiteX0" fmla="*/ 112815 w 2109595"/>
                  <a:gd name="connsiteY0" fmla="*/ 752442 h 809002"/>
                  <a:gd name="connsiteX1" fmla="*/ 1397 w 2109595"/>
                  <a:gd name="connsiteY1" fmla="*/ 541338 h 809002"/>
                  <a:gd name="connsiteX2" fmla="*/ 1055496 w 2109595"/>
                  <a:gd name="connsiteY2" fmla="*/ 0 h 809002"/>
                  <a:gd name="connsiteX3" fmla="*/ 2109595 w 2109595"/>
                  <a:gd name="connsiteY3" fmla="*/ 541338 h 809002"/>
                  <a:gd name="connsiteX4" fmla="*/ 1903907 w 2109595"/>
                  <a:gd name="connsiteY4" fmla="*/ 809002 h 809002"/>
                  <a:gd name="connsiteX0" fmla="*/ 112815 w 2109595"/>
                  <a:gd name="connsiteY0" fmla="*/ 752442 h 809002"/>
                  <a:gd name="connsiteX1" fmla="*/ 1397 w 2109595"/>
                  <a:gd name="connsiteY1" fmla="*/ 541338 h 809002"/>
                  <a:gd name="connsiteX2" fmla="*/ 1055496 w 2109595"/>
                  <a:gd name="connsiteY2" fmla="*/ 0 h 809002"/>
                  <a:gd name="connsiteX3" fmla="*/ 2109595 w 2109595"/>
                  <a:gd name="connsiteY3" fmla="*/ 541338 h 809002"/>
                  <a:gd name="connsiteX4" fmla="*/ 1903907 w 2109595"/>
                  <a:gd name="connsiteY4" fmla="*/ 809002 h 809002"/>
                  <a:gd name="connsiteX0" fmla="*/ 112815 w 2109595"/>
                  <a:gd name="connsiteY0" fmla="*/ 752442 h 793127"/>
                  <a:gd name="connsiteX1" fmla="*/ 1397 w 2109595"/>
                  <a:gd name="connsiteY1" fmla="*/ 541338 h 793127"/>
                  <a:gd name="connsiteX2" fmla="*/ 1055496 w 2109595"/>
                  <a:gd name="connsiteY2" fmla="*/ 0 h 793127"/>
                  <a:gd name="connsiteX3" fmla="*/ 2109595 w 2109595"/>
                  <a:gd name="connsiteY3" fmla="*/ 541338 h 793127"/>
                  <a:gd name="connsiteX4" fmla="*/ 1891207 w 2109595"/>
                  <a:gd name="connsiteY4" fmla="*/ 793127 h 793127"/>
                  <a:gd name="connsiteX0" fmla="*/ 112815 w 2109595"/>
                  <a:gd name="connsiteY0" fmla="*/ 752442 h 793127"/>
                  <a:gd name="connsiteX1" fmla="*/ 1397 w 2109595"/>
                  <a:gd name="connsiteY1" fmla="*/ 541338 h 793127"/>
                  <a:gd name="connsiteX2" fmla="*/ 1055496 w 2109595"/>
                  <a:gd name="connsiteY2" fmla="*/ 0 h 793127"/>
                  <a:gd name="connsiteX3" fmla="*/ 2109595 w 2109595"/>
                  <a:gd name="connsiteY3" fmla="*/ 541338 h 793127"/>
                  <a:gd name="connsiteX4" fmla="*/ 1891207 w 2109595"/>
                  <a:gd name="connsiteY4" fmla="*/ 793127 h 793127"/>
                  <a:gd name="connsiteX0" fmla="*/ 112815 w 2109595"/>
                  <a:gd name="connsiteY0" fmla="*/ 752442 h 793127"/>
                  <a:gd name="connsiteX1" fmla="*/ 1397 w 2109595"/>
                  <a:gd name="connsiteY1" fmla="*/ 541338 h 793127"/>
                  <a:gd name="connsiteX2" fmla="*/ 1055496 w 2109595"/>
                  <a:gd name="connsiteY2" fmla="*/ 0 h 793127"/>
                  <a:gd name="connsiteX3" fmla="*/ 2109595 w 2109595"/>
                  <a:gd name="connsiteY3" fmla="*/ 541338 h 793127"/>
                  <a:gd name="connsiteX4" fmla="*/ 1891207 w 2109595"/>
                  <a:gd name="connsiteY4" fmla="*/ 793127 h 793127"/>
                  <a:gd name="connsiteX0" fmla="*/ 112815 w 2109595"/>
                  <a:gd name="connsiteY0" fmla="*/ 752442 h 793127"/>
                  <a:gd name="connsiteX1" fmla="*/ 1397 w 2109595"/>
                  <a:gd name="connsiteY1" fmla="*/ 541338 h 793127"/>
                  <a:gd name="connsiteX2" fmla="*/ 1055496 w 2109595"/>
                  <a:gd name="connsiteY2" fmla="*/ 0 h 793127"/>
                  <a:gd name="connsiteX3" fmla="*/ 2109595 w 2109595"/>
                  <a:gd name="connsiteY3" fmla="*/ 541338 h 793127"/>
                  <a:gd name="connsiteX4" fmla="*/ 1891207 w 2109595"/>
                  <a:gd name="connsiteY4" fmla="*/ 793127 h 793127"/>
                  <a:gd name="connsiteX0" fmla="*/ 112815 w 2109595"/>
                  <a:gd name="connsiteY0" fmla="*/ 752442 h 793127"/>
                  <a:gd name="connsiteX1" fmla="*/ 1397 w 2109595"/>
                  <a:gd name="connsiteY1" fmla="*/ 541338 h 793127"/>
                  <a:gd name="connsiteX2" fmla="*/ 1055496 w 2109595"/>
                  <a:gd name="connsiteY2" fmla="*/ 0 h 793127"/>
                  <a:gd name="connsiteX3" fmla="*/ 2109595 w 2109595"/>
                  <a:gd name="connsiteY3" fmla="*/ 541338 h 793127"/>
                  <a:gd name="connsiteX4" fmla="*/ 1891207 w 2109595"/>
                  <a:gd name="connsiteY4" fmla="*/ 793127 h 793127"/>
                  <a:gd name="connsiteX0" fmla="*/ 112815 w 2109595"/>
                  <a:gd name="connsiteY0" fmla="*/ 752442 h 793127"/>
                  <a:gd name="connsiteX1" fmla="*/ 1397 w 2109595"/>
                  <a:gd name="connsiteY1" fmla="*/ 541338 h 793127"/>
                  <a:gd name="connsiteX2" fmla="*/ 1055496 w 2109595"/>
                  <a:gd name="connsiteY2" fmla="*/ 0 h 793127"/>
                  <a:gd name="connsiteX3" fmla="*/ 2109595 w 2109595"/>
                  <a:gd name="connsiteY3" fmla="*/ 541338 h 793127"/>
                  <a:gd name="connsiteX4" fmla="*/ 1891207 w 2109595"/>
                  <a:gd name="connsiteY4" fmla="*/ 793127 h 793127"/>
                  <a:gd name="connsiteX0" fmla="*/ 117578 w 2109595"/>
                  <a:gd name="connsiteY0" fmla="*/ 764348 h 793127"/>
                  <a:gd name="connsiteX1" fmla="*/ 1397 w 2109595"/>
                  <a:gd name="connsiteY1" fmla="*/ 541338 h 793127"/>
                  <a:gd name="connsiteX2" fmla="*/ 1055496 w 2109595"/>
                  <a:gd name="connsiteY2" fmla="*/ 0 h 793127"/>
                  <a:gd name="connsiteX3" fmla="*/ 2109595 w 2109595"/>
                  <a:gd name="connsiteY3" fmla="*/ 541338 h 793127"/>
                  <a:gd name="connsiteX4" fmla="*/ 1891207 w 2109595"/>
                  <a:gd name="connsiteY4" fmla="*/ 793127 h 793127"/>
                  <a:gd name="connsiteX0" fmla="*/ 146153 w 2109595"/>
                  <a:gd name="connsiteY0" fmla="*/ 771492 h 793127"/>
                  <a:gd name="connsiteX1" fmla="*/ 1397 w 2109595"/>
                  <a:gd name="connsiteY1" fmla="*/ 541338 h 793127"/>
                  <a:gd name="connsiteX2" fmla="*/ 1055496 w 2109595"/>
                  <a:gd name="connsiteY2" fmla="*/ 0 h 793127"/>
                  <a:gd name="connsiteX3" fmla="*/ 2109595 w 2109595"/>
                  <a:gd name="connsiteY3" fmla="*/ 541338 h 793127"/>
                  <a:gd name="connsiteX4" fmla="*/ 1891207 w 2109595"/>
                  <a:gd name="connsiteY4" fmla="*/ 793127 h 793127"/>
                  <a:gd name="connsiteX0" fmla="*/ 146153 w 2109595"/>
                  <a:gd name="connsiteY0" fmla="*/ 771492 h 793127"/>
                  <a:gd name="connsiteX1" fmla="*/ 1397 w 2109595"/>
                  <a:gd name="connsiteY1" fmla="*/ 541338 h 793127"/>
                  <a:gd name="connsiteX2" fmla="*/ 1055496 w 2109595"/>
                  <a:gd name="connsiteY2" fmla="*/ 0 h 793127"/>
                  <a:gd name="connsiteX3" fmla="*/ 2109595 w 2109595"/>
                  <a:gd name="connsiteY3" fmla="*/ 541338 h 793127"/>
                  <a:gd name="connsiteX4" fmla="*/ 1891207 w 2109595"/>
                  <a:gd name="connsiteY4" fmla="*/ 793127 h 793127"/>
                  <a:gd name="connsiteX0" fmla="*/ 160441 w 2109595"/>
                  <a:gd name="connsiteY0" fmla="*/ 778635 h 793127"/>
                  <a:gd name="connsiteX1" fmla="*/ 1397 w 2109595"/>
                  <a:gd name="connsiteY1" fmla="*/ 541338 h 793127"/>
                  <a:gd name="connsiteX2" fmla="*/ 1055496 w 2109595"/>
                  <a:gd name="connsiteY2" fmla="*/ 0 h 793127"/>
                  <a:gd name="connsiteX3" fmla="*/ 2109595 w 2109595"/>
                  <a:gd name="connsiteY3" fmla="*/ 541338 h 793127"/>
                  <a:gd name="connsiteX4" fmla="*/ 1891207 w 2109595"/>
                  <a:gd name="connsiteY4" fmla="*/ 793127 h 793127"/>
                  <a:gd name="connsiteX0" fmla="*/ 160441 w 2109595"/>
                  <a:gd name="connsiteY0" fmla="*/ 778635 h 793127"/>
                  <a:gd name="connsiteX1" fmla="*/ 1397 w 2109595"/>
                  <a:gd name="connsiteY1" fmla="*/ 541338 h 793127"/>
                  <a:gd name="connsiteX2" fmla="*/ 1055496 w 2109595"/>
                  <a:gd name="connsiteY2" fmla="*/ 0 h 793127"/>
                  <a:gd name="connsiteX3" fmla="*/ 2109595 w 2109595"/>
                  <a:gd name="connsiteY3" fmla="*/ 541338 h 793127"/>
                  <a:gd name="connsiteX4" fmla="*/ 1891207 w 2109595"/>
                  <a:gd name="connsiteY4" fmla="*/ 793127 h 7931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09595" h="793127">
                    <a:moveTo>
                      <a:pt x="160441" y="778635"/>
                    </a:moveTo>
                    <a:cubicBezTo>
                      <a:pt x="83593" y="721652"/>
                      <a:pt x="23768" y="680227"/>
                      <a:pt x="1397" y="541338"/>
                    </a:cubicBezTo>
                    <a:cubicBezTo>
                      <a:pt x="-30026" y="283956"/>
                      <a:pt x="473333" y="0"/>
                      <a:pt x="1055496" y="0"/>
                    </a:cubicBezTo>
                    <a:cubicBezTo>
                      <a:pt x="1637659" y="0"/>
                      <a:pt x="2071888" y="236821"/>
                      <a:pt x="2109595" y="541338"/>
                    </a:cubicBezTo>
                    <a:cubicBezTo>
                      <a:pt x="2104128" y="659806"/>
                      <a:pt x="2066890" y="702904"/>
                      <a:pt x="1891207" y="793127"/>
                    </a:cubicBezTo>
                  </a:path>
                </a:pathLst>
              </a:custGeom>
              <a:noFill/>
              <a:ln w="28575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" name="Freeform 83"/>
              <p:cNvSpPr/>
              <p:nvPr/>
            </p:nvSpPr>
            <p:spPr>
              <a:xfrm flipH="1">
                <a:off x="5292336" y="3525626"/>
                <a:ext cx="1902213" cy="810704"/>
              </a:xfrm>
              <a:custGeom>
                <a:avLst/>
                <a:gdLst>
                  <a:gd name="connsiteX0" fmla="*/ 207390 w 207390"/>
                  <a:gd name="connsiteY0" fmla="*/ 1263191 h 1263191"/>
                  <a:gd name="connsiteX1" fmla="*/ 0 w 207390"/>
                  <a:gd name="connsiteY1" fmla="*/ 0 h 1263191"/>
                  <a:gd name="connsiteX2" fmla="*/ 0 w 207390"/>
                  <a:gd name="connsiteY2" fmla="*/ 0 h 1263191"/>
                  <a:gd name="connsiteX0" fmla="*/ 207390 w 207390"/>
                  <a:gd name="connsiteY0" fmla="*/ 1263191 h 1263191"/>
                  <a:gd name="connsiteX1" fmla="*/ 0 w 207390"/>
                  <a:gd name="connsiteY1" fmla="*/ 0 h 1263191"/>
                  <a:gd name="connsiteX2" fmla="*/ 0 w 207390"/>
                  <a:gd name="connsiteY2" fmla="*/ 0 h 1263191"/>
                  <a:gd name="connsiteX0" fmla="*/ 207390 w 225401"/>
                  <a:gd name="connsiteY0" fmla="*/ 1263191 h 1263191"/>
                  <a:gd name="connsiteX1" fmla="*/ 0 w 225401"/>
                  <a:gd name="connsiteY1" fmla="*/ 0 h 1263191"/>
                  <a:gd name="connsiteX2" fmla="*/ 0 w 225401"/>
                  <a:gd name="connsiteY2" fmla="*/ 0 h 1263191"/>
                  <a:gd name="connsiteX0" fmla="*/ 1875934 w 1887579"/>
                  <a:gd name="connsiteY0" fmla="*/ 1288777 h 1288777"/>
                  <a:gd name="connsiteX1" fmla="*/ 1668544 w 1887579"/>
                  <a:gd name="connsiteY1" fmla="*/ 25586 h 1288777"/>
                  <a:gd name="connsiteX2" fmla="*/ 0 w 1887579"/>
                  <a:gd name="connsiteY2" fmla="*/ 478073 h 1288777"/>
                  <a:gd name="connsiteX0" fmla="*/ 1875934 w 1875934"/>
                  <a:gd name="connsiteY0" fmla="*/ 810704 h 810704"/>
                  <a:gd name="connsiteX1" fmla="*/ 0 w 1875934"/>
                  <a:gd name="connsiteY1" fmla="*/ 0 h 810704"/>
                  <a:gd name="connsiteX0" fmla="*/ 1875934 w 1875934"/>
                  <a:gd name="connsiteY0" fmla="*/ 810704 h 810704"/>
                  <a:gd name="connsiteX1" fmla="*/ 0 w 1875934"/>
                  <a:gd name="connsiteY1" fmla="*/ 0 h 810704"/>
                  <a:gd name="connsiteX0" fmla="*/ 1875934 w 1875934"/>
                  <a:gd name="connsiteY0" fmla="*/ 810704 h 810704"/>
                  <a:gd name="connsiteX1" fmla="*/ 0 w 1875934"/>
                  <a:gd name="connsiteY1" fmla="*/ 0 h 810704"/>
                  <a:gd name="connsiteX0" fmla="*/ 1875934 w 1875934"/>
                  <a:gd name="connsiteY0" fmla="*/ 810704 h 810704"/>
                  <a:gd name="connsiteX1" fmla="*/ 0 w 1875934"/>
                  <a:gd name="connsiteY1" fmla="*/ 0 h 8107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875934" h="810704">
                    <a:moveTo>
                      <a:pt x="1875934" y="810704"/>
                    </a:moveTo>
                    <a:cubicBezTo>
                      <a:pt x="1288330" y="474482"/>
                      <a:pt x="710152" y="138260"/>
                      <a:pt x="0" y="0"/>
                    </a:cubicBezTo>
                  </a:path>
                </a:pathLst>
              </a:cu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" name="Freeform 84"/>
              <p:cNvSpPr/>
              <p:nvPr/>
            </p:nvSpPr>
            <p:spPr>
              <a:xfrm flipH="1">
                <a:off x="4990679" y="2524125"/>
                <a:ext cx="1366886" cy="1859339"/>
              </a:xfrm>
              <a:custGeom>
                <a:avLst/>
                <a:gdLst>
                  <a:gd name="connsiteX0" fmla="*/ 207390 w 207390"/>
                  <a:gd name="connsiteY0" fmla="*/ 1263191 h 1263191"/>
                  <a:gd name="connsiteX1" fmla="*/ 0 w 207390"/>
                  <a:gd name="connsiteY1" fmla="*/ 0 h 1263191"/>
                  <a:gd name="connsiteX2" fmla="*/ 0 w 207390"/>
                  <a:gd name="connsiteY2" fmla="*/ 0 h 1263191"/>
                  <a:gd name="connsiteX0" fmla="*/ 207390 w 207390"/>
                  <a:gd name="connsiteY0" fmla="*/ 1263191 h 1263191"/>
                  <a:gd name="connsiteX1" fmla="*/ 0 w 207390"/>
                  <a:gd name="connsiteY1" fmla="*/ 0 h 1263191"/>
                  <a:gd name="connsiteX2" fmla="*/ 0 w 207390"/>
                  <a:gd name="connsiteY2" fmla="*/ 0 h 1263191"/>
                  <a:gd name="connsiteX0" fmla="*/ 207390 w 225401"/>
                  <a:gd name="connsiteY0" fmla="*/ 1263191 h 1263191"/>
                  <a:gd name="connsiteX1" fmla="*/ 0 w 225401"/>
                  <a:gd name="connsiteY1" fmla="*/ 0 h 1263191"/>
                  <a:gd name="connsiteX2" fmla="*/ 0 w 225401"/>
                  <a:gd name="connsiteY2" fmla="*/ 0 h 1263191"/>
                  <a:gd name="connsiteX0" fmla="*/ 1875934 w 1887579"/>
                  <a:gd name="connsiteY0" fmla="*/ 1288777 h 1288777"/>
                  <a:gd name="connsiteX1" fmla="*/ 1668544 w 1887579"/>
                  <a:gd name="connsiteY1" fmla="*/ 25586 h 1288777"/>
                  <a:gd name="connsiteX2" fmla="*/ 0 w 1887579"/>
                  <a:gd name="connsiteY2" fmla="*/ 478073 h 1288777"/>
                  <a:gd name="connsiteX0" fmla="*/ 1875934 w 1875934"/>
                  <a:gd name="connsiteY0" fmla="*/ 810704 h 810704"/>
                  <a:gd name="connsiteX1" fmla="*/ 0 w 1875934"/>
                  <a:gd name="connsiteY1" fmla="*/ 0 h 810704"/>
                  <a:gd name="connsiteX0" fmla="*/ 1875934 w 1875934"/>
                  <a:gd name="connsiteY0" fmla="*/ 810704 h 810704"/>
                  <a:gd name="connsiteX1" fmla="*/ 0 w 1875934"/>
                  <a:gd name="connsiteY1" fmla="*/ 0 h 810704"/>
                  <a:gd name="connsiteX0" fmla="*/ 1875934 w 1875934"/>
                  <a:gd name="connsiteY0" fmla="*/ 810704 h 810704"/>
                  <a:gd name="connsiteX1" fmla="*/ 0 w 1875934"/>
                  <a:gd name="connsiteY1" fmla="*/ 0 h 810704"/>
                  <a:gd name="connsiteX0" fmla="*/ 1875934 w 1875934"/>
                  <a:gd name="connsiteY0" fmla="*/ 810704 h 810704"/>
                  <a:gd name="connsiteX1" fmla="*/ 0 w 1875934"/>
                  <a:gd name="connsiteY1" fmla="*/ 0 h 810704"/>
                  <a:gd name="connsiteX0" fmla="*/ 1366886 w 1366886"/>
                  <a:gd name="connsiteY0" fmla="*/ 1838226 h 1838226"/>
                  <a:gd name="connsiteX1" fmla="*/ 0 w 1366886"/>
                  <a:gd name="connsiteY1" fmla="*/ 0 h 1838226"/>
                  <a:gd name="connsiteX0" fmla="*/ 1366886 w 1366886"/>
                  <a:gd name="connsiteY0" fmla="*/ 1838226 h 1838226"/>
                  <a:gd name="connsiteX1" fmla="*/ 0 w 1366886"/>
                  <a:gd name="connsiteY1" fmla="*/ 0 h 1838226"/>
                  <a:gd name="connsiteX0" fmla="*/ 1366886 w 1366886"/>
                  <a:gd name="connsiteY0" fmla="*/ 1838226 h 1838226"/>
                  <a:gd name="connsiteX1" fmla="*/ 0 w 1366886"/>
                  <a:gd name="connsiteY1" fmla="*/ 0 h 18382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366886" h="1838226">
                    <a:moveTo>
                      <a:pt x="1366886" y="1838226"/>
                    </a:moveTo>
                    <a:cubicBezTo>
                      <a:pt x="1071513" y="1011811"/>
                      <a:pt x="644164" y="194820"/>
                      <a:pt x="0" y="0"/>
                    </a:cubicBezTo>
                  </a:path>
                </a:pathLst>
              </a:cu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" name="Freeform 85"/>
              <p:cNvSpPr/>
              <p:nvPr/>
            </p:nvSpPr>
            <p:spPr>
              <a:xfrm flipH="1">
                <a:off x="4569226" y="2158739"/>
                <a:ext cx="110368" cy="2243579"/>
              </a:xfrm>
              <a:custGeom>
                <a:avLst/>
                <a:gdLst>
                  <a:gd name="connsiteX0" fmla="*/ 207390 w 207390"/>
                  <a:gd name="connsiteY0" fmla="*/ 1263191 h 1263191"/>
                  <a:gd name="connsiteX1" fmla="*/ 0 w 207390"/>
                  <a:gd name="connsiteY1" fmla="*/ 0 h 1263191"/>
                  <a:gd name="connsiteX2" fmla="*/ 0 w 207390"/>
                  <a:gd name="connsiteY2" fmla="*/ 0 h 1263191"/>
                  <a:gd name="connsiteX0" fmla="*/ 207390 w 207390"/>
                  <a:gd name="connsiteY0" fmla="*/ 1263191 h 1263191"/>
                  <a:gd name="connsiteX1" fmla="*/ 0 w 207390"/>
                  <a:gd name="connsiteY1" fmla="*/ 0 h 1263191"/>
                  <a:gd name="connsiteX2" fmla="*/ 0 w 207390"/>
                  <a:gd name="connsiteY2" fmla="*/ 0 h 1263191"/>
                  <a:gd name="connsiteX0" fmla="*/ 207390 w 225401"/>
                  <a:gd name="connsiteY0" fmla="*/ 1263191 h 1263191"/>
                  <a:gd name="connsiteX1" fmla="*/ 0 w 225401"/>
                  <a:gd name="connsiteY1" fmla="*/ 0 h 1263191"/>
                  <a:gd name="connsiteX2" fmla="*/ 0 w 225401"/>
                  <a:gd name="connsiteY2" fmla="*/ 0 h 1263191"/>
                  <a:gd name="connsiteX0" fmla="*/ 1875934 w 1887579"/>
                  <a:gd name="connsiteY0" fmla="*/ 1288777 h 1288777"/>
                  <a:gd name="connsiteX1" fmla="*/ 1668544 w 1887579"/>
                  <a:gd name="connsiteY1" fmla="*/ 25586 h 1288777"/>
                  <a:gd name="connsiteX2" fmla="*/ 0 w 1887579"/>
                  <a:gd name="connsiteY2" fmla="*/ 478073 h 1288777"/>
                  <a:gd name="connsiteX0" fmla="*/ 1875934 w 1875934"/>
                  <a:gd name="connsiteY0" fmla="*/ 810704 h 810704"/>
                  <a:gd name="connsiteX1" fmla="*/ 0 w 1875934"/>
                  <a:gd name="connsiteY1" fmla="*/ 0 h 810704"/>
                  <a:gd name="connsiteX0" fmla="*/ 1875934 w 1875934"/>
                  <a:gd name="connsiteY0" fmla="*/ 810704 h 810704"/>
                  <a:gd name="connsiteX1" fmla="*/ 0 w 1875934"/>
                  <a:gd name="connsiteY1" fmla="*/ 0 h 810704"/>
                  <a:gd name="connsiteX0" fmla="*/ 1875934 w 1875934"/>
                  <a:gd name="connsiteY0" fmla="*/ 810704 h 810704"/>
                  <a:gd name="connsiteX1" fmla="*/ 0 w 1875934"/>
                  <a:gd name="connsiteY1" fmla="*/ 0 h 810704"/>
                  <a:gd name="connsiteX0" fmla="*/ 1875934 w 1875934"/>
                  <a:gd name="connsiteY0" fmla="*/ 810704 h 810704"/>
                  <a:gd name="connsiteX1" fmla="*/ 0 w 1875934"/>
                  <a:gd name="connsiteY1" fmla="*/ 0 h 810704"/>
                  <a:gd name="connsiteX0" fmla="*/ 1366886 w 1366886"/>
                  <a:gd name="connsiteY0" fmla="*/ 1838226 h 1838226"/>
                  <a:gd name="connsiteX1" fmla="*/ 0 w 1366886"/>
                  <a:gd name="connsiteY1" fmla="*/ 0 h 1838226"/>
                  <a:gd name="connsiteX0" fmla="*/ 1366886 w 1366886"/>
                  <a:gd name="connsiteY0" fmla="*/ 1838226 h 1838226"/>
                  <a:gd name="connsiteX1" fmla="*/ 0 w 1366886"/>
                  <a:gd name="connsiteY1" fmla="*/ 0 h 1838226"/>
                  <a:gd name="connsiteX0" fmla="*/ 1366886 w 1366886"/>
                  <a:gd name="connsiteY0" fmla="*/ 1838226 h 1838226"/>
                  <a:gd name="connsiteX1" fmla="*/ 0 w 1366886"/>
                  <a:gd name="connsiteY1" fmla="*/ 0 h 1838226"/>
                  <a:gd name="connsiteX0" fmla="*/ 131974 w 256767"/>
                  <a:gd name="connsiteY0" fmla="*/ 2243579 h 2243579"/>
                  <a:gd name="connsiteX1" fmla="*/ 0 w 256767"/>
                  <a:gd name="connsiteY1" fmla="*/ 0 h 2243579"/>
                  <a:gd name="connsiteX0" fmla="*/ 131974 w 316554"/>
                  <a:gd name="connsiteY0" fmla="*/ 2243579 h 2243579"/>
                  <a:gd name="connsiteX1" fmla="*/ 0 w 316554"/>
                  <a:gd name="connsiteY1" fmla="*/ 0 h 2243579"/>
                  <a:gd name="connsiteX0" fmla="*/ 131974 w 140227"/>
                  <a:gd name="connsiteY0" fmla="*/ 2243579 h 2243579"/>
                  <a:gd name="connsiteX1" fmla="*/ 0 w 140227"/>
                  <a:gd name="connsiteY1" fmla="*/ 0 h 2243579"/>
                  <a:gd name="connsiteX0" fmla="*/ 84840 w 119955"/>
                  <a:gd name="connsiteY0" fmla="*/ 2243579 h 2243579"/>
                  <a:gd name="connsiteX1" fmla="*/ 0 w 119955"/>
                  <a:gd name="connsiteY1" fmla="*/ 0 h 2243579"/>
                  <a:gd name="connsiteX0" fmla="*/ 84840 w 148484"/>
                  <a:gd name="connsiteY0" fmla="*/ 2243579 h 2243579"/>
                  <a:gd name="connsiteX1" fmla="*/ 0 w 148484"/>
                  <a:gd name="connsiteY1" fmla="*/ 0 h 2243579"/>
                  <a:gd name="connsiteX0" fmla="*/ 84840 w 110368"/>
                  <a:gd name="connsiteY0" fmla="*/ 2243579 h 2243579"/>
                  <a:gd name="connsiteX1" fmla="*/ 0 w 110368"/>
                  <a:gd name="connsiteY1" fmla="*/ 0 h 22435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10368" h="2243579">
                    <a:moveTo>
                      <a:pt x="84840" y="2243579"/>
                    </a:moveTo>
                    <a:cubicBezTo>
                      <a:pt x="138259" y="1445444"/>
                      <a:pt x="106837" y="647306"/>
                      <a:pt x="0" y="0"/>
                    </a:cubicBezTo>
                  </a:path>
                </a:pathLst>
              </a:cu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" name="Freeform 86"/>
              <p:cNvSpPr/>
              <p:nvPr/>
            </p:nvSpPr>
            <p:spPr>
              <a:xfrm>
                <a:off x="2761043" y="2545238"/>
                <a:ext cx="1498862" cy="1843406"/>
              </a:xfrm>
              <a:custGeom>
                <a:avLst/>
                <a:gdLst>
                  <a:gd name="connsiteX0" fmla="*/ 207390 w 207390"/>
                  <a:gd name="connsiteY0" fmla="*/ 1263191 h 1263191"/>
                  <a:gd name="connsiteX1" fmla="*/ 0 w 207390"/>
                  <a:gd name="connsiteY1" fmla="*/ 0 h 1263191"/>
                  <a:gd name="connsiteX2" fmla="*/ 0 w 207390"/>
                  <a:gd name="connsiteY2" fmla="*/ 0 h 1263191"/>
                  <a:gd name="connsiteX0" fmla="*/ 207390 w 207390"/>
                  <a:gd name="connsiteY0" fmla="*/ 1263191 h 1263191"/>
                  <a:gd name="connsiteX1" fmla="*/ 0 w 207390"/>
                  <a:gd name="connsiteY1" fmla="*/ 0 h 1263191"/>
                  <a:gd name="connsiteX2" fmla="*/ 0 w 207390"/>
                  <a:gd name="connsiteY2" fmla="*/ 0 h 1263191"/>
                  <a:gd name="connsiteX0" fmla="*/ 207390 w 225401"/>
                  <a:gd name="connsiteY0" fmla="*/ 1263191 h 1263191"/>
                  <a:gd name="connsiteX1" fmla="*/ 0 w 225401"/>
                  <a:gd name="connsiteY1" fmla="*/ 0 h 1263191"/>
                  <a:gd name="connsiteX2" fmla="*/ 0 w 225401"/>
                  <a:gd name="connsiteY2" fmla="*/ 0 h 1263191"/>
                  <a:gd name="connsiteX0" fmla="*/ 1875934 w 1887579"/>
                  <a:gd name="connsiteY0" fmla="*/ 1288777 h 1288777"/>
                  <a:gd name="connsiteX1" fmla="*/ 1668544 w 1887579"/>
                  <a:gd name="connsiteY1" fmla="*/ 25586 h 1288777"/>
                  <a:gd name="connsiteX2" fmla="*/ 0 w 1887579"/>
                  <a:gd name="connsiteY2" fmla="*/ 478073 h 1288777"/>
                  <a:gd name="connsiteX0" fmla="*/ 1875934 w 1875934"/>
                  <a:gd name="connsiteY0" fmla="*/ 810704 h 810704"/>
                  <a:gd name="connsiteX1" fmla="*/ 0 w 1875934"/>
                  <a:gd name="connsiteY1" fmla="*/ 0 h 810704"/>
                  <a:gd name="connsiteX0" fmla="*/ 1875934 w 1875934"/>
                  <a:gd name="connsiteY0" fmla="*/ 810704 h 810704"/>
                  <a:gd name="connsiteX1" fmla="*/ 0 w 1875934"/>
                  <a:gd name="connsiteY1" fmla="*/ 0 h 810704"/>
                  <a:gd name="connsiteX0" fmla="*/ 1875934 w 1875934"/>
                  <a:gd name="connsiteY0" fmla="*/ 810704 h 810704"/>
                  <a:gd name="connsiteX1" fmla="*/ 0 w 1875934"/>
                  <a:gd name="connsiteY1" fmla="*/ 0 h 810704"/>
                  <a:gd name="connsiteX0" fmla="*/ 1875934 w 1875934"/>
                  <a:gd name="connsiteY0" fmla="*/ 810704 h 810704"/>
                  <a:gd name="connsiteX1" fmla="*/ 0 w 1875934"/>
                  <a:gd name="connsiteY1" fmla="*/ 0 h 810704"/>
                  <a:gd name="connsiteX0" fmla="*/ 1366886 w 1366886"/>
                  <a:gd name="connsiteY0" fmla="*/ 1838226 h 1838226"/>
                  <a:gd name="connsiteX1" fmla="*/ 0 w 1366886"/>
                  <a:gd name="connsiteY1" fmla="*/ 0 h 1838226"/>
                  <a:gd name="connsiteX0" fmla="*/ 1366886 w 1366886"/>
                  <a:gd name="connsiteY0" fmla="*/ 1838226 h 1838226"/>
                  <a:gd name="connsiteX1" fmla="*/ 0 w 1366886"/>
                  <a:gd name="connsiteY1" fmla="*/ 0 h 1838226"/>
                  <a:gd name="connsiteX0" fmla="*/ 1366886 w 1366886"/>
                  <a:gd name="connsiteY0" fmla="*/ 1838226 h 1838226"/>
                  <a:gd name="connsiteX1" fmla="*/ 0 w 1366886"/>
                  <a:gd name="connsiteY1" fmla="*/ 0 h 1838226"/>
                  <a:gd name="connsiteX0" fmla="*/ 1498862 w 1498862"/>
                  <a:gd name="connsiteY0" fmla="*/ 1857080 h 1857080"/>
                  <a:gd name="connsiteX1" fmla="*/ 0 w 1498862"/>
                  <a:gd name="connsiteY1" fmla="*/ 0 h 1857080"/>
                  <a:gd name="connsiteX0" fmla="*/ 1498862 w 1498862"/>
                  <a:gd name="connsiteY0" fmla="*/ 1857080 h 1857080"/>
                  <a:gd name="connsiteX1" fmla="*/ 0 w 1498862"/>
                  <a:gd name="connsiteY1" fmla="*/ 0 h 1857080"/>
                  <a:gd name="connsiteX0" fmla="*/ 1498862 w 1498862"/>
                  <a:gd name="connsiteY0" fmla="*/ 1857080 h 1857080"/>
                  <a:gd name="connsiteX1" fmla="*/ 0 w 1498862"/>
                  <a:gd name="connsiteY1" fmla="*/ 0 h 18570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498862" h="1857080">
                    <a:moveTo>
                      <a:pt x="1498862" y="1857080"/>
                    </a:moveTo>
                    <a:cubicBezTo>
                      <a:pt x="1175208" y="1040092"/>
                      <a:pt x="634737" y="383356"/>
                      <a:pt x="0" y="0"/>
                    </a:cubicBezTo>
                  </a:path>
                </a:pathLst>
              </a:cu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" name="Freeform 87"/>
              <p:cNvSpPr/>
              <p:nvPr/>
            </p:nvSpPr>
            <p:spPr>
              <a:xfrm>
                <a:off x="1964676" y="3535052"/>
                <a:ext cx="1907236" cy="810704"/>
              </a:xfrm>
              <a:custGeom>
                <a:avLst/>
                <a:gdLst>
                  <a:gd name="connsiteX0" fmla="*/ 207390 w 207390"/>
                  <a:gd name="connsiteY0" fmla="*/ 1263191 h 1263191"/>
                  <a:gd name="connsiteX1" fmla="*/ 0 w 207390"/>
                  <a:gd name="connsiteY1" fmla="*/ 0 h 1263191"/>
                  <a:gd name="connsiteX2" fmla="*/ 0 w 207390"/>
                  <a:gd name="connsiteY2" fmla="*/ 0 h 1263191"/>
                  <a:gd name="connsiteX0" fmla="*/ 207390 w 207390"/>
                  <a:gd name="connsiteY0" fmla="*/ 1263191 h 1263191"/>
                  <a:gd name="connsiteX1" fmla="*/ 0 w 207390"/>
                  <a:gd name="connsiteY1" fmla="*/ 0 h 1263191"/>
                  <a:gd name="connsiteX2" fmla="*/ 0 w 207390"/>
                  <a:gd name="connsiteY2" fmla="*/ 0 h 1263191"/>
                  <a:gd name="connsiteX0" fmla="*/ 207390 w 225401"/>
                  <a:gd name="connsiteY0" fmla="*/ 1263191 h 1263191"/>
                  <a:gd name="connsiteX1" fmla="*/ 0 w 225401"/>
                  <a:gd name="connsiteY1" fmla="*/ 0 h 1263191"/>
                  <a:gd name="connsiteX2" fmla="*/ 0 w 225401"/>
                  <a:gd name="connsiteY2" fmla="*/ 0 h 1263191"/>
                  <a:gd name="connsiteX0" fmla="*/ 1875934 w 1887579"/>
                  <a:gd name="connsiteY0" fmla="*/ 1288777 h 1288777"/>
                  <a:gd name="connsiteX1" fmla="*/ 1668544 w 1887579"/>
                  <a:gd name="connsiteY1" fmla="*/ 25586 h 1288777"/>
                  <a:gd name="connsiteX2" fmla="*/ 0 w 1887579"/>
                  <a:gd name="connsiteY2" fmla="*/ 478073 h 1288777"/>
                  <a:gd name="connsiteX0" fmla="*/ 1875934 w 1875934"/>
                  <a:gd name="connsiteY0" fmla="*/ 810704 h 810704"/>
                  <a:gd name="connsiteX1" fmla="*/ 0 w 1875934"/>
                  <a:gd name="connsiteY1" fmla="*/ 0 h 810704"/>
                  <a:gd name="connsiteX0" fmla="*/ 1875934 w 1875934"/>
                  <a:gd name="connsiteY0" fmla="*/ 810704 h 810704"/>
                  <a:gd name="connsiteX1" fmla="*/ 0 w 1875934"/>
                  <a:gd name="connsiteY1" fmla="*/ 0 h 810704"/>
                  <a:gd name="connsiteX0" fmla="*/ 1875934 w 1875934"/>
                  <a:gd name="connsiteY0" fmla="*/ 810704 h 810704"/>
                  <a:gd name="connsiteX1" fmla="*/ 0 w 1875934"/>
                  <a:gd name="connsiteY1" fmla="*/ 0 h 810704"/>
                  <a:gd name="connsiteX0" fmla="*/ 1875934 w 1875934"/>
                  <a:gd name="connsiteY0" fmla="*/ 810704 h 810704"/>
                  <a:gd name="connsiteX1" fmla="*/ 0 w 1875934"/>
                  <a:gd name="connsiteY1" fmla="*/ 0 h 8107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875934" h="810704">
                    <a:moveTo>
                      <a:pt x="1875934" y="810704"/>
                    </a:moveTo>
                    <a:cubicBezTo>
                      <a:pt x="1288330" y="474482"/>
                      <a:pt x="710152" y="138260"/>
                      <a:pt x="0" y="0"/>
                    </a:cubicBezTo>
                  </a:path>
                </a:pathLst>
              </a:cu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9" name="Freeform 88"/>
              <p:cNvSpPr/>
              <p:nvPr/>
            </p:nvSpPr>
            <p:spPr>
              <a:xfrm>
                <a:off x="2693194" y="4345755"/>
                <a:ext cx="1185862" cy="103696"/>
              </a:xfrm>
              <a:custGeom>
                <a:avLst/>
                <a:gdLst>
                  <a:gd name="connsiteX0" fmla="*/ 207390 w 207390"/>
                  <a:gd name="connsiteY0" fmla="*/ 1263191 h 1263191"/>
                  <a:gd name="connsiteX1" fmla="*/ 0 w 207390"/>
                  <a:gd name="connsiteY1" fmla="*/ 0 h 1263191"/>
                  <a:gd name="connsiteX2" fmla="*/ 0 w 207390"/>
                  <a:gd name="connsiteY2" fmla="*/ 0 h 1263191"/>
                  <a:gd name="connsiteX0" fmla="*/ 207390 w 207390"/>
                  <a:gd name="connsiteY0" fmla="*/ 1263191 h 1263191"/>
                  <a:gd name="connsiteX1" fmla="*/ 0 w 207390"/>
                  <a:gd name="connsiteY1" fmla="*/ 0 h 1263191"/>
                  <a:gd name="connsiteX2" fmla="*/ 0 w 207390"/>
                  <a:gd name="connsiteY2" fmla="*/ 0 h 1263191"/>
                  <a:gd name="connsiteX0" fmla="*/ 207390 w 225401"/>
                  <a:gd name="connsiteY0" fmla="*/ 1263191 h 1263191"/>
                  <a:gd name="connsiteX1" fmla="*/ 0 w 225401"/>
                  <a:gd name="connsiteY1" fmla="*/ 0 h 1263191"/>
                  <a:gd name="connsiteX2" fmla="*/ 0 w 225401"/>
                  <a:gd name="connsiteY2" fmla="*/ 0 h 1263191"/>
                  <a:gd name="connsiteX0" fmla="*/ 1875934 w 1887579"/>
                  <a:gd name="connsiteY0" fmla="*/ 1288777 h 1288777"/>
                  <a:gd name="connsiteX1" fmla="*/ 1668544 w 1887579"/>
                  <a:gd name="connsiteY1" fmla="*/ 25586 h 1288777"/>
                  <a:gd name="connsiteX2" fmla="*/ 0 w 1887579"/>
                  <a:gd name="connsiteY2" fmla="*/ 478073 h 1288777"/>
                  <a:gd name="connsiteX0" fmla="*/ 1875934 w 1875934"/>
                  <a:gd name="connsiteY0" fmla="*/ 810704 h 810704"/>
                  <a:gd name="connsiteX1" fmla="*/ 0 w 1875934"/>
                  <a:gd name="connsiteY1" fmla="*/ 0 h 810704"/>
                  <a:gd name="connsiteX0" fmla="*/ 1875934 w 1875934"/>
                  <a:gd name="connsiteY0" fmla="*/ 810704 h 810704"/>
                  <a:gd name="connsiteX1" fmla="*/ 0 w 1875934"/>
                  <a:gd name="connsiteY1" fmla="*/ 0 h 810704"/>
                  <a:gd name="connsiteX0" fmla="*/ 1875934 w 1875934"/>
                  <a:gd name="connsiteY0" fmla="*/ 810704 h 810704"/>
                  <a:gd name="connsiteX1" fmla="*/ 0 w 1875934"/>
                  <a:gd name="connsiteY1" fmla="*/ 0 h 810704"/>
                  <a:gd name="connsiteX0" fmla="*/ 1875934 w 1875934"/>
                  <a:gd name="connsiteY0" fmla="*/ 810704 h 810704"/>
                  <a:gd name="connsiteX1" fmla="*/ 0 w 1875934"/>
                  <a:gd name="connsiteY1" fmla="*/ 0 h 810704"/>
                  <a:gd name="connsiteX0" fmla="*/ 1106350 w 1106350"/>
                  <a:gd name="connsiteY0" fmla="*/ 106725 h 232210"/>
                  <a:gd name="connsiteX1" fmla="*/ 0 w 1106350"/>
                  <a:gd name="connsiteY1" fmla="*/ 210421 h 232210"/>
                  <a:gd name="connsiteX0" fmla="*/ 1106350 w 1106350"/>
                  <a:gd name="connsiteY0" fmla="*/ 122529 h 227214"/>
                  <a:gd name="connsiteX1" fmla="*/ 0 w 1106350"/>
                  <a:gd name="connsiteY1" fmla="*/ 226225 h 227214"/>
                  <a:gd name="connsiteX0" fmla="*/ 1106350 w 1106350"/>
                  <a:gd name="connsiteY0" fmla="*/ 0 h 107017"/>
                  <a:gd name="connsiteX1" fmla="*/ 0 w 1106350"/>
                  <a:gd name="connsiteY1" fmla="*/ 103696 h 107017"/>
                  <a:gd name="connsiteX0" fmla="*/ 1106350 w 1106350"/>
                  <a:gd name="connsiteY0" fmla="*/ 0 h 103696"/>
                  <a:gd name="connsiteX1" fmla="*/ 0 w 1106350"/>
                  <a:gd name="connsiteY1" fmla="*/ 103696 h 1036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106350" h="103696">
                    <a:moveTo>
                      <a:pt x="1106350" y="0"/>
                    </a:moveTo>
                    <a:cubicBezTo>
                      <a:pt x="574379" y="3143"/>
                      <a:pt x="329997" y="53420"/>
                      <a:pt x="0" y="103696"/>
                    </a:cubicBezTo>
                  </a:path>
                </a:pathLst>
              </a:cu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" name="Freeform 89"/>
              <p:cNvSpPr/>
              <p:nvPr/>
            </p:nvSpPr>
            <p:spPr>
              <a:xfrm flipH="1">
                <a:off x="5255419" y="4345755"/>
                <a:ext cx="1197769" cy="103696"/>
              </a:xfrm>
              <a:custGeom>
                <a:avLst/>
                <a:gdLst>
                  <a:gd name="connsiteX0" fmla="*/ 207390 w 207390"/>
                  <a:gd name="connsiteY0" fmla="*/ 1263191 h 1263191"/>
                  <a:gd name="connsiteX1" fmla="*/ 0 w 207390"/>
                  <a:gd name="connsiteY1" fmla="*/ 0 h 1263191"/>
                  <a:gd name="connsiteX2" fmla="*/ 0 w 207390"/>
                  <a:gd name="connsiteY2" fmla="*/ 0 h 1263191"/>
                  <a:gd name="connsiteX0" fmla="*/ 207390 w 207390"/>
                  <a:gd name="connsiteY0" fmla="*/ 1263191 h 1263191"/>
                  <a:gd name="connsiteX1" fmla="*/ 0 w 207390"/>
                  <a:gd name="connsiteY1" fmla="*/ 0 h 1263191"/>
                  <a:gd name="connsiteX2" fmla="*/ 0 w 207390"/>
                  <a:gd name="connsiteY2" fmla="*/ 0 h 1263191"/>
                  <a:gd name="connsiteX0" fmla="*/ 207390 w 225401"/>
                  <a:gd name="connsiteY0" fmla="*/ 1263191 h 1263191"/>
                  <a:gd name="connsiteX1" fmla="*/ 0 w 225401"/>
                  <a:gd name="connsiteY1" fmla="*/ 0 h 1263191"/>
                  <a:gd name="connsiteX2" fmla="*/ 0 w 225401"/>
                  <a:gd name="connsiteY2" fmla="*/ 0 h 1263191"/>
                  <a:gd name="connsiteX0" fmla="*/ 1875934 w 1887579"/>
                  <a:gd name="connsiteY0" fmla="*/ 1288777 h 1288777"/>
                  <a:gd name="connsiteX1" fmla="*/ 1668544 w 1887579"/>
                  <a:gd name="connsiteY1" fmla="*/ 25586 h 1288777"/>
                  <a:gd name="connsiteX2" fmla="*/ 0 w 1887579"/>
                  <a:gd name="connsiteY2" fmla="*/ 478073 h 1288777"/>
                  <a:gd name="connsiteX0" fmla="*/ 1875934 w 1875934"/>
                  <a:gd name="connsiteY0" fmla="*/ 810704 h 810704"/>
                  <a:gd name="connsiteX1" fmla="*/ 0 w 1875934"/>
                  <a:gd name="connsiteY1" fmla="*/ 0 h 810704"/>
                  <a:gd name="connsiteX0" fmla="*/ 1875934 w 1875934"/>
                  <a:gd name="connsiteY0" fmla="*/ 810704 h 810704"/>
                  <a:gd name="connsiteX1" fmla="*/ 0 w 1875934"/>
                  <a:gd name="connsiteY1" fmla="*/ 0 h 810704"/>
                  <a:gd name="connsiteX0" fmla="*/ 1875934 w 1875934"/>
                  <a:gd name="connsiteY0" fmla="*/ 810704 h 810704"/>
                  <a:gd name="connsiteX1" fmla="*/ 0 w 1875934"/>
                  <a:gd name="connsiteY1" fmla="*/ 0 h 810704"/>
                  <a:gd name="connsiteX0" fmla="*/ 1875934 w 1875934"/>
                  <a:gd name="connsiteY0" fmla="*/ 810704 h 810704"/>
                  <a:gd name="connsiteX1" fmla="*/ 0 w 1875934"/>
                  <a:gd name="connsiteY1" fmla="*/ 0 h 810704"/>
                  <a:gd name="connsiteX0" fmla="*/ 1106350 w 1106350"/>
                  <a:gd name="connsiteY0" fmla="*/ 106725 h 232210"/>
                  <a:gd name="connsiteX1" fmla="*/ 0 w 1106350"/>
                  <a:gd name="connsiteY1" fmla="*/ 210421 h 232210"/>
                  <a:gd name="connsiteX0" fmla="*/ 1106350 w 1106350"/>
                  <a:gd name="connsiteY0" fmla="*/ 122529 h 227214"/>
                  <a:gd name="connsiteX1" fmla="*/ 0 w 1106350"/>
                  <a:gd name="connsiteY1" fmla="*/ 226225 h 227214"/>
                  <a:gd name="connsiteX0" fmla="*/ 1106350 w 1106350"/>
                  <a:gd name="connsiteY0" fmla="*/ 0 h 107017"/>
                  <a:gd name="connsiteX1" fmla="*/ 0 w 1106350"/>
                  <a:gd name="connsiteY1" fmla="*/ 103696 h 107017"/>
                  <a:gd name="connsiteX0" fmla="*/ 1106350 w 1106350"/>
                  <a:gd name="connsiteY0" fmla="*/ 0 h 103696"/>
                  <a:gd name="connsiteX1" fmla="*/ 0 w 1106350"/>
                  <a:gd name="connsiteY1" fmla="*/ 103696 h 1036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106350" h="103696">
                    <a:moveTo>
                      <a:pt x="1106350" y="0"/>
                    </a:moveTo>
                    <a:cubicBezTo>
                      <a:pt x="574379" y="3143"/>
                      <a:pt x="329997" y="53420"/>
                      <a:pt x="0" y="103696"/>
                    </a:cubicBezTo>
                  </a:path>
                </a:pathLst>
              </a:cu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" name="Freeform 90"/>
              <p:cNvSpPr/>
              <p:nvPr/>
            </p:nvSpPr>
            <p:spPr>
              <a:xfrm flipH="1">
                <a:off x="4294311" y="4411743"/>
                <a:ext cx="147808" cy="441245"/>
              </a:xfrm>
              <a:custGeom>
                <a:avLst/>
                <a:gdLst>
                  <a:gd name="connsiteX0" fmla="*/ 207390 w 207390"/>
                  <a:gd name="connsiteY0" fmla="*/ 1263191 h 1263191"/>
                  <a:gd name="connsiteX1" fmla="*/ 0 w 207390"/>
                  <a:gd name="connsiteY1" fmla="*/ 0 h 1263191"/>
                  <a:gd name="connsiteX2" fmla="*/ 0 w 207390"/>
                  <a:gd name="connsiteY2" fmla="*/ 0 h 1263191"/>
                  <a:gd name="connsiteX0" fmla="*/ 207390 w 207390"/>
                  <a:gd name="connsiteY0" fmla="*/ 1263191 h 1263191"/>
                  <a:gd name="connsiteX1" fmla="*/ 0 w 207390"/>
                  <a:gd name="connsiteY1" fmla="*/ 0 h 1263191"/>
                  <a:gd name="connsiteX2" fmla="*/ 0 w 207390"/>
                  <a:gd name="connsiteY2" fmla="*/ 0 h 1263191"/>
                  <a:gd name="connsiteX0" fmla="*/ 207390 w 225401"/>
                  <a:gd name="connsiteY0" fmla="*/ 1263191 h 1263191"/>
                  <a:gd name="connsiteX1" fmla="*/ 0 w 225401"/>
                  <a:gd name="connsiteY1" fmla="*/ 0 h 1263191"/>
                  <a:gd name="connsiteX2" fmla="*/ 0 w 225401"/>
                  <a:gd name="connsiteY2" fmla="*/ 0 h 1263191"/>
                  <a:gd name="connsiteX0" fmla="*/ 1875934 w 1887579"/>
                  <a:gd name="connsiteY0" fmla="*/ 1288777 h 1288777"/>
                  <a:gd name="connsiteX1" fmla="*/ 1668544 w 1887579"/>
                  <a:gd name="connsiteY1" fmla="*/ 25586 h 1288777"/>
                  <a:gd name="connsiteX2" fmla="*/ 0 w 1887579"/>
                  <a:gd name="connsiteY2" fmla="*/ 478073 h 1288777"/>
                  <a:gd name="connsiteX0" fmla="*/ 1875934 w 1875934"/>
                  <a:gd name="connsiteY0" fmla="*/ 810704 h 810704"/>
                  <a:gd name="connsiteX1" fmla="*/ 0 w 1875934"/>
                  <a:gd name="connsiteY1" fmla="*/ 0 h 810704"/>
                  <a:gd name="connsiteX0" fmla="*/ 1875934 w 1875934"/>
                  <a:gd name="connsiteY0" fmla="*/ 810704 h 810704"/>
                  <a:gd name="connsiteX1" fmla="*/ 0 w 1875934"/>
                  <a:gd name="connsiteY1" fmla="*/ 0 h 810704"/>
                  <a:gd name="connsiteX0" fmla="*/ 1875934 w 1875934"/>
                  <a:gd name="connsiteY0" fmla="*/ 810704 h 810704"/>
                  <a:gd name="connsiteX1" fmla="*/ 0 w 1875934"/>
                  <a:gd name="connsiteY1" fmla="*/ 0 h 810704"/>
                  <a:gd name="connsiteX0" fmla="*/ 1875934 w 1875934"/>
                  <a:gd name="connsiteY0" fmla="*/ 810704 h 810704"/>
                  <a:gd name="connsiteX1" fmla="*/ 0 w 1875934"/>
                  <a:gd name="connsiteY1" fmla="*/ 0 h 810704"/>
                  <a:gd name="connsiteX0" fmla="*/ 1106350 w 1106350"/>
                  <a:gd name="connsiteY0" fmla="*/ 106725 h 232210"/>
                  <a:gd name="connsiteX1" fmla="*/ 0 w 1106350"/>
                  <a:gd name="connsiteY1" fmla="*/ 210421 h 232210"/>
                  <a:gd name="connsiteX0" fmla="*/ 1106350 w 1106350"/>
                  <a:gd name="connsiteY0" fmla="*/ 122529 h 227214"/>
                  <a:gd name="connsiteX1" fmla="*/ 0 w 1106350"/>
                  <a:gd name="connsiteY1" fmla="*/ 226225 h 227214"/>
                  <a:gd name="connsiteX0" fmla="*/ 1106350 w 1106350"/>
                  <a:gd name="connsiteY0" fmla="*/ 0 h 107017"/>
                  <a:gd name="connsiteX1" fmla="*/ 0 w 1106350"/>
                  <a:gd name="connsiteY1" fmla="*/ 103696 h 107017"/>
                  <a:gd name="connsiteX0" fmla="*/ 1106350 w 1106350"/>
                  <a:gd name="connsiteY0" fmla="*/ 0 h 103696"/>
                  <a:gd name="connsiteX1" fmla="*/ 0 w 1106350"/>
                  <a:gd name="connsiteY1" fmla="*/ 103696 h 103696"/>
                  <a:gd name="connsiteX0" fmla="*/ 162855 w 341345"/>
                  <a:gd name="connsiteY0" fmla="*/ 0 h 452488"/>
                  <a:gd name="connsiteX1" fmla="*/ 271149 w 341345"/>
                  <a:gd name="connsiteY1" fmla="*/ 452488 h 452488"/>
                  <a:gd name="connsiteX0" fmla="*/ 208623 w 317163"/>
                  <a:gd name="connsiteY0" fmla="*/ 0 h 452488"/>
                  <a:gd name="connsiteX1" fmla="*/ 316917 w 317163"/>
                  <a:gd name="connsiteY1" fmla="*/ 452488 h 452488"/>
                  <a:gd name="connsiteX0" fmla="*/ 0 w 110504"/>
                  <a:gd name="connsiteY0" fmla="*/ 0 h 452488"/>
                  <a:gd name="connsiteX1" fmla="*/ 108294 w 110504"/>
                  <a:gd name="connsiteY1" fmla="*/ 452488 h 452488"/>
                  <a:gd name="connsiteX0" fmla="*/ 0 w 146863"/>
                  <a:gd name="connsiteY0" fmla="*/ 0 h 461915"/>
                  <a:gd name="connsiteX1" fmla="*/ 145382 w 146863"/>
                  <a:gd name="connsiteY1" fmla="*/ 461915 h 461915"/>
                  <a:gd name="connsiteX0" fmla="*/ 0 w 145382"/>
                  <a:gd name="connsiteY0" fmla="*/ 0 h 461915"/>
                  <a:gd name="connsiteX1" fmla="*/ 145382 w 145382"/>
                  <a:gd name="connsiteY1" fmla="*/ 461915 h 461915"/>
                  <a:gd name="connsiteX0" fmla="*/ 0 w 145382"/>
                  <a:gd name="connsiteY0" fmla="*/ 0 h 461915"/>
                  <a:gd name="connsiteX1" fmla="*/ 145382 w 145382"/>
                  <a:gd name="connsiteY1" fmla="*/ 461915 h 4619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45382" h="461915">
                    <a:moveTo>
                      <a:pt x="0" y="0"/>
                    </a:moveTo>
                    <a:cubicBezTo>
                      <a:pt x="70716" y="144545"/>
                      <a:pt x="104494" y="213676"/>
                      <a:pt x="145382" y="461915"/>
                    </a:cubicBezTo>
                  </a:path>
                </a:pathLst>
              </a:custGeom>
              <a:noFill/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" name="Oval 73"/>
              <p:cNvSpPr/>
              <p:nvPr/>
            </p:nvSpPr>
            <p:spPr>
              <a:xfrm>
                <a:off x="3829465" y="3913050"/>
                <a:ext cx="1479869" cy="430350"/>
              </a:xfrm>
              <a:custGeom>
                <a:avLst/>
                <a:gdLst>
                  <a:gd name="connsiteX0" fmla="*/ 0 w 1473198"/>
                  <a:gd name="connsiteY0" fmla="*/ 334963 h 669925"/>
                  <a:gd name="connsiteX1" fmla="*/ 736599 w 1473198"/>
                  <a:gd name="connsiteY1" fmla="*/ 0 h 669925"/>
                  <a:gd name="connsiteX2" fmla="*/ 1473198 w 1473198"/>
                  <a:gd name="connsiteY2" fmla="*/ 334963 h 669925"/>
                  <a:gd name="connsiteX3" fmla="*/ 736599 w 1473198"/>
                  <a:gd name="connsiteY3" fmla="*/ 669926 h 669925"/>
                  <a:gd name="connsiteX4" fmla="*/ 0 w 1473198"/>
                  <a:gd name="connsiteY4" fmla="*/ 334963 h 669925"/>
                  <a:gd name="connsiteX0" fmla="*/ 736599 w 1473198"/>
                  <a:gd name="connsiteY0" fmla="*/ 669926 h 761366"/>
                  <a:gd name="connsiteX1" fmla="*/ 0 w 1473198"/>
                  <a:gd name="connsiteY1" fmla="*/ 334963 h 761366"/>
                  <a:gd name="connsiteX2" fmla="*/ 736599 w 1473198"/>
                  <a:gd name="connsiteY2" fmla="*/ 0 h 761366"/>
                  <a:gd name="connsiteX3" fmla="*/ 1473198 w 1473198"/>
                  <a:gd name="connsiteY3" fmla="*/ 334963 h 761366"/>
                  <a:gd name="connsiteX4" fmla="*/ 828039 w 1473198"/>
                  <a:gd name="connsiteY4" fmla="*/ 761366 h 761366"/>
                  <a:gd name="connsiteX0" fmla="*/ 736599 w 1473198"/>
                  <a:gd name="connsiteY0" fmla="*/ 669926 h 669926"/>
                  <a:gd name="connsiteX1" fmla="*/ 0 w 1473198"/>
                  <a:gd name="connsiteY1" fmla="*/ 334963 h 669926"/>
                  <a:gd name="connsiteX2" fmla="*/ 736599 w 1473198"/>
                  <a:gd name="connsiteY2" fmla="*/ 0 h 669926"/>
                  <a:gd name="connsiteX3" fmla="*/ 1473198 w 1473198"/>
                  <a:gd name="connsiteY3" fmla="*/ 334963 h 669926"/>
                  <a:gd name="connsiteX0" fmla="*/ 0 w 1473198"/>
                  <a:gd name="connsiteY0" fmla="*/ 334963 h 334963"/>
                  <a:gd name="connsiteX1" fmla="*/ 736599 w 1473198"/>
                  <a:gd name="connsiteY1" fmla="*/ 0 h 334963"/>
                  <a:gd name="connsiteX2" fmla="*/ 1473198 w 1473198"/>
                  <a:gd name="connsiteY2" fmla="*/ 334963 h 334963"/>
                  <a:gd name="connsiteX0" fmla="*/ 0 w 1412873"/>
                  <a:gd name="connsiteY0" fmla="*/ 336017 h 431267"/>
                  <a:gd name="connsiteX1" fmla="*/ 736599 w 1412873"/>
                  <a:gd name="connsiteY1" fmla="*/ 1054 h 431267"/>
                  <a:gd name="connsiteX2" fmla="*/ 1412873 w 1412873"/>
                  <a:gd name="connsiteY2" fmla="*/ 431267 h 431267"/>
                  <a:gd name="connsiteX0" fmla="*/ 0 w 1467882"/>
                  <a:gd name="connsiteY0" fmla="*/ 336017 h 431267"/>
                  <a:gd name="connsiteX1" fmla="*/ 736599 w 1467882"/>
                  <a:gd name="connsiteY1" fmla="*/ 1054 h 431267"/>
                  <a:gd name="connsiteX2" fmla="*/ 1412873 w 1467882"/>
                  <a:gd name="connsiteY2" fmla="*/ 431267 h 431267"/>
                  <a:gd name="connsiteX0" fmla="*/ 0 w 1476947"/>
                  <a:gd name="connsiteY0" fmla="*/ 335369 h 430619"/>
                  <a:gd name="connsiteX1" fmla="*/ 736599 w 1476947"/>
                  <a:gd name="connsiteY1" fmla="*/ 406 h 430619"/>
                  <a:gd name="connsiteX2" fmla="*/ 1412873 w 1476947"/>
                  <a:gd name="connsiteY2" fmla="*/ 430619 h 430619"/>
                  <a:gd name="connsiteX0" fmla="*/ 0 w 1471317"/>
                  <a:gd name="connsiteY0" fmla="*/ 335369 h 430619"/>
                  <a:gd name="connsiteX1" fmla="*/ 736599 w 1471317"/>
                  <a:gd name="connsiteY1" fmla="*/ 406 h 430619"/>
                  <a:gd name="connsiteX2" fmla="*/ 1412873 w 1471317"/>
                  <a:gd name="connsiteY2" fmla="*/ 430619 h 430619"/>
                  <a:gd name="connsiteX0" fmla="*/ 0 w 1405100"/>
                  <a:gd name="connsiteY0" fmla="*/ 430213 h 430213"/>
                  <a:gd name="connsiteX1" fmla="*/ 679449 w 1405100"/>
                  <a:gd name="connsiteY1" fmla="*/ 0 h 430213"/>
                  <a:gd name="connsiteX2" fmla="*/ 1355723 w 1405100"/>
                  <a:gd name="connsiteY2" fmla="*/ 430213 h 430213"/>
                  <a:gd name="connsiteX0" fmla="*/ 53249 w 1458349"/>
                  <a:gd name="connsiteY0" fmla="*/ 430213 h 430213"/>
                  <a:gd name="connsiteX1" fmla="*/ 732698 w 1458349"/>
                  <a:gd name="connsiteY1" fmla="*/ 0 h 430213"/>
                  <a:gd name="connsiteX2" fmla="*/ 1408972 w 1458349"/>
                  <a:gd name="connsiteY2" fmla="*/ 430213 h 430213"/>
                  <a:gd name="connsiteX0" fmla="*/ 53249 w 1458349"/>
                  <a:gd name="connsiteY0" fmla="*/ 430213 h 430213"/>
                  <a:gd name="connsiteX1" fmla="*/ 732698 w 1458349"/>
                  <a:gd name="connsiteY1" fmla="*/ 0 h 430213"/>
                  <a:gd name="connsiteX2" fmla="*/ 1408972 w 1458349"/>
                  <a:gd name="connsiteY2" fmla="*/ 430213 h 430213"/>
                  <a:gd name="connsiteX0" fmla="*/ 63404 w 1478265"/>
                  <a:gd name="connsiteY0" fmla="*/ 430364 h 430364"/>
                  <a:gd name="connsiteX1" fmla="*/ 742853 w 1478265"/>
                  <a:gd name="connsiteY1" fmla="*/ 151 h 430364"/>
                  <a:gd name="connsiteX2" fmla="*/ 1419127 w 1478265"/>
                  <a:gd name="connsiteY2" fmla="*/ 430364 h 430364"/>
                  <a:gd name="connsiteX0" fmla="*/ 61140 w 1476001"/>
                  <a:gd name="connsiteY0" fmla="*/ 430364 h 430364"/>
                  <a:gd name="connsiteX1" fmla="*/ 740589 w 1476001"/>
                  <a:gd name="connsiteY1" fmla="*/ 151 h 430364"/>
                  <a:gd name="connsiteX2" fmla="*/ 1416863 w 1476001"/>
                  <a:gd name="connsiteY2" fmla="*/ 430364 h 430364"/>
                  <a:gd name="connsiteX0" fmla="*/ 63086 w 1479869"/>
                  <a:gd name="connsiteY0" fmla="*/ 430350 h 430350"/>
                  <a:gd name="connsiteX1" fmla="*/ 742535 w 1479869"/>
                  <a:gd name="connsiteY1" fmla="*/ 137 h 430350"/>
                  <a:gd name="connsiteX2" fmla="*/ 1418809 w 1479869"/>
                  <a:gd name="connsiteY2" fmla="*/ 430350 h 4303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479869" h="430350">
                    <a:moveTo>
                      <a:pt x="63086" y="430350"/>
                    </a:moveTo>
                    <a:cubicBezTo>
                      <a:pt x="-181389" y="210430"/>
                      <a:pt x="335606" y="-6213"/>
                      <a:pt x="742535" y="137"/>
                    </a:cubicBezTo>
                    <a:cubicBezTo>
                      <a:pt x="1149464" y="6487"/>
                      <a:pt x="1656934" y="188205"/>
                      <a:pt x="1418809" y="430350"/>
                    </a:cubicBezTo>
                  </a:path>
                </a:pathLst>
              </a:custGeom>
              <a:noFill/>
              <a:ln w="28575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9" name="Oval 73"/>
            <p:cNvSpPr/>
            <p:nvPr/>
          </p:nvSpPr>
          <p:spPr>
            <a:xfrm>
              <a:off x="4133850" y="4641022"/>
              <a:ext cx="905520" cy="263328"/>
            </a:xfrm>
            <a:custGeom>
              <a:avLst/>
              <a:gdLst>
                <a:gd name="connsiteX0" fmla="*/ 0 w 1473198"/>
                <a:gd name="connsiteY0" fmla="*/ 334963 h 669925"/>
                <a:gd name="connsiteX1" fmla="*/ 736599 w 1473198"/>
                <a:gd name="connsiteY1" fmla="*/ 0 h 669925"/>
                <a:gd name="connsiteX2" fmla="*/ 1473198 w 1473198"/>
                <a:gd name="connsiteY2" fmla="*/ 334963 h 669925"/>
                <a:gd name="connsiteX3" fmla="*/ 736599 w 1473198"/>
                <a:gd name="connsiteY3" fmla="*/ 669926 h 669925"/>
                <a:gd name="connsiteX4" fmla="*/ 0 w 1473198"/>
                <a:gd name="connsiteY4" fmla="*/ 334963 h 669925"/>
                <a:gd name="connsiteX0" fmla="*/ 736599 w 1473198"/>
                <a:gd name="connsiteY0" fmla="*/ 669926 h 761366"/>
                <a:gd name="connsiteX1" fmla="*/ 0 w 1473198"/>
                <a:gd name="connsiteY1" fmla="*/ 334963 h 761366"/>
                <a:gd name="connsiteX2" fmla="*/ 736599 w 1473198"/>
                <a:gd name="connsiteY2" fmla="*/ 0 h 761366"/>
                <a:gd name="connsiteX3" fmla="*/ 1473198 w 1473198"/>
                <a:gd name="connsiteY3" fmla="*/ 334963 h 761366"/>
                <a:gd name="connsiteX4" fmla="*/ 828039 w 1473198"/>
                <a:gd name="connsiteY4" fmla="*/ 761366 h 761366"/>
                <a:gd name="connsiteX0" fmla="*/ 736599 w 1473198"/>
                <a:gd name="connsiteY0" fmla="*/ 669926 h 669926"/>
                <a:gd name="connsiteX1" fmla="*/ 0 w 1473198"/>
                <a:gd name="connsiteY1" fmla="*/ 334963 h 669926"/>
                <a:gd name="connsiteX2" fmla="*/ 736599 w 1473198"/>
                <a:gd name="connsiteY2" fmla="*/ 0 h 669926"/>
                <a:gd name="connsiteX3" fmla="*/ 1473198 w 1473198"/>
                <a:gd name="connsiteY3" fmla="*/ 334963 h 669926"/>
                <a:gd name="connsiteX0" fmla="*/ 0 w 1473198"/>
                <a:gd name="connsiteY0" fmla="*/ 334963 h 334963"/>
                <a:gd name="connsiteX1" fmla="*/ 736599 w 1473198"/>
                <a:gd name="connsiteY1" fmla="*/ 0 h 334963"/>
                <a:gd name="connsiteX2" fmla="*/ 1473198 w 1473198"/>
                <a:gd name="connsiteY2" fmla="*/ 334963 h 334963"/>
                <a:gd name="connsiteX0" fmla="*/ 0 w 1412873"/>
                <a:gd name="connsiteY0" fmla="*/ 336017 h 431267"/>
                <a:gd name="connsiteX1" fmla="*/ 736599 w 1412873"/>
                <a:gd name="connsiteY1" fmla="*/ 1054 h 431267"/>
                <a:gd name="connsiteX2" fmla="*/ 1412873 w 1412873"/>
                <a:gd name="connsiteY2" fmla="*/ 431267 h 431267"/>
                <a:gd name="connsiteX0" fmla="*/ 0 w 1467882"/>
                <a:gd name="connsiteY0" fmla="*/ 336017 h 431267"/>
                <a:gd name="connsiteX1" fmla="*/ 736599 w 1467882"/>
                <a:gd name="connsiteY1" fmla="*/ 1054 h 431267"/>
                <a:gd name="connsiteX2" fmla="*/ 1412873 w 1467882"/>
                <a:gd name="connsiteY2" fmla="*/ 431267 h 431267"/>
                <a:gd name="connsiteX0" fmla="*/ 0 w 1476947"/>
                <a:gd name="connsiteY0" fmla="*/ 335369 h 430619"/>
                <a:gd name="connsiteX1" fmla="*/ 736599 w 1476947"/>
                <a:gd name="connsiteY1" fmla="*/ 406 h 430619"/>
                <a:gd name="connsiteX2" fmla="*/ 1412873 w 1476947"/>
                <a:gd name="connsiteY2" fmla="*/ 430619 h 430619"/>
                <a:gd name="connsiteX0" fmla="*/ 0 w 1471317"/>
                <a:gd name="connsiteY0" fmla="*/ 335369 h 430619"/>
                <a:gd name="connsiteX1" fmla="*/ 736599 w 1471317"/>
                <a:gd name="connsiteY1" fmla="*/ 406 h 430619"/>
                <a:gd name="connsiteX2" fmla="*/ 1412873 w 1471317"/>
                <a:gd name="connsiteY2" fmla="*/ 430619 h 430619"/>
                <a:gd name="connsiteX0" fmla="*/ 0 w 1405100"/>
                <a:gd name="connsiteY0" fmla="*/ 430213 h 430213"/>
                <a:gd name="connsiteX1" fmla="*/ 679449 w 1405100"/>
                <a:gd name="connsiteY1" fmla="*/ 0 h 430213"/>
                <a:gd name="connsiteX2" fmla="*/ 1355723 w 1405100"/>
                <a:gd name="connsiteY2" fmla="*/ 430213 h 430213"/>
                <a:gd name="connsiteX0" fmla="*/ 53249 w 1458349"/>
                <a:gd name="connsiteY0" fmla="*/ 430213 h 430213"/>
                <a:gd name="connsiteX1" fmla="*/ 732698 w 1458349"/>
                <a:gd name="connsiteY1" fmla="*/ 0 h 430213"/>
                <a:gd name="connsiteX2" fmla="*/ 1408972 w 1458349"/>
                <a:gd name="connsiteY2" fmla="*/ 430213 h 430213"/>
                <a:gd name="connsiteX0" fmla="*/ 53249 w 1458349"/>
                <a:gd name="connsiteY0" fmla="*/ 430213 h 430213"/>
                <a:gd name="connsiteX1" fmla="*/ 732698 w 1458349"/>
                <a:gd name="connsiteY1" fmla="*/ 0 h 430213"/>
                <a:gd name="connsiteX2" fmla="*/ 1408972 w 1458349"/>
                <a:gd name="connsiteY2" fmla="*/ 430213 h 430213"/>
                <a:gd name="connsiteX0" fmla="*/ 63404 w 1478265"/>
                <a:gd name="connsiteY0" fmla="*/ 430364 h 430364"/>
                <a:gd name="connsiteX1" fmla="*/ 742853 w 1478265"/>
                <a:gd name="connsiteY1" fmla="*/ 151 h 430364"/>
                <a:gd name="connsiteX2" fmla="*/ 1419127 w 1478265"/>
                <a:gd name="connsiteY2" fmla="*/ 430364 h 430364"/>
                <a:gd name="connsiteX0" fmla="*/ 61140 w 1476001"/>
                <a:gd name="connsiteY0" fmla="*/ 430364 h 430364"/>
                <a:gd name="connsiteX1" fmla="*/ 740589 w 1476001"/>
                <a:gd name="connsiteY1" fmla="*/ 151 h 430364"/>
                <a:gd name="connsiteX2" fmla="*/ 1416863 w 1476001"/>
                <a:gd name="connsiteY2" fmla="*/ 430364 h 430364"/>
                <a:gd name="connsiteX0" fmla="*/ 63086 w 1479869"/>
                <a:gd name="connsiteY0" fmla="*/ 430350 h 430350"/>
                <a:gd name="connsiteX1" fmla="*/ 742535 w 1479869"/>
                <a:gd name="connsiteY1" fmla="*/ 137 h 430350"/>
                <a:gd name="connsiteX2" fmla="*/ 1418809 w 1479869"/>
                <a:gd name="connsiteY2" fmla="*/ 430350 h 430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79869" h="430350">
                  <a:moveTo>
                    <a:pt x="63086" y="430350"/>
                  </a:moveTo>
                  <a:cubicBezTo>
                    <a:pt x="-181389" y="210430"/>
                    <a:pt x="335606" y="-6213"/>
                    <a:pt x="742535" y="137"/>
                  </a:cubicBezTo>
                  <a:cubicBezTo>
                    <a:pt x="1149464" y="6487"/>
                    <a:pt x="1656934" y="188205"/>
                    <a:pt x="1418809" y="430350"/>
                  </a:cubicBezTo>
                </a:path>
              </a:pathLst>
            </a:custGeom>
            <a:noFill/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5" name="TextBox 94"/>
          <p:cNvSpPr txBox="1"/>
          <p:nvPr/>
        </p:nvSpPr>
        <p:spPr>
          <a:xfrm>
            <a:off x="3212004" y="5004215"/>
            <a:ext cx="2680796" cy="272258"/>
          </a:xfrm>
          <a:prstGeom prst="rect">
            <a:avLst/>
          </a:prstGeom>
          <a:noFill/>
        </p:spPr>
        <p:txBody>
          <a:bodyPr wrap="square" lIns="0" rIns="0" rtlCol="0" anchor="ctr" anchorCtr="0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2400" b="1" dirty="0" smtClean="0"/>
              <a:t>Self-Esteem</a:t>
            </a:r>
            <a:endParaRPr lang="en-US" sz="2400" b="1" dirty="0"/>
          </a:p>
        </p:txBody>
      </p:sp>
      <p:sp>
        <p:nvSpPr>
          <p:cNvPr id="111" name="TextBox 110"/>
          <p:cNvSpPr txBox="1"/>
          <p:nvPr/>
        </p:nvSpPr>
        <p:spPr>
          <a:xfrm>
            <a:off x="3212004" y="4266678"/>
            <a:ext cx="2680796" cy="272258"/>
          </a:xfrm>
          <a:prstGeom prst="rect">
            <a:avLst/>
          </a:prstGeom>
          <a:noFill/>
        </p:spPr>
        <p:txBody>
          <a:bodyPr wrap="square" lIns="0" rIns="0" rtlCol="0" anchor="ctr" anchorCtr="0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2600" b="1" dirty="0" smtClean="0"/>
              <a:t>Self-Efficacy</a:t>
            </a:r>
            <a:endParaRPr lang="en-US" sz="2600" b="1" dirty="0"/>
          </a:p>
        </p:txBody>
      </p:sp>
      <p:sp>
        <p:nvSpPr>
          <p:cNvPr id="113" name="Down Arrow 112"/>
          <p:cNvSpPr/>
          <p:nvPr/>
        </p:nvSpPr>
        <p:spPr>
          <a:xfrm flipV="1">
            <a:off x="4356591" y="4666144"/>
            <a:ext cx="391622" cy="205023"/>
          </a:xfrm>
          <a:prstGeom prst="downArrow">
            <a:avLst>
              <a:gd name="adj1" fmla="val 50000"/>
              <a:gd name="adj2" fmla="val 64084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TextBox 113"/>
          <p:cNvSpPr txBox="1"/>
          <p:nvPr/>
        </p:nvSpPr>
        <p:spPr>
          <a:xfrm>
            <a:off x="3212004" y="3368153"/>
            <a:ext cx="2680796" cy="272258"/>
          </a:xfrm>
          <a:prstGeom prst="rect">
            <a:avLst/>
          </a:prstGeom>
          <a:noFill/>
        </p:spPr>
        <p:txBody>
          <a:bodyPr wrap="square" lIns="0" rIns="0" rtlCol="0" anchor="ctr" anchorCtr="0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2800" b="1" dirty="0" smtClean="0"/>
              <a:t>Self-Confidence</a:t>
            </a:r>
            <a:endParaRPr lang="en-US" sz="2800" b="1" dirty="0"/>
          </a:p>
        </p:txBody>
      </p:sp>
      <p:sp>
        <p:nvSpPr>
          <p:cNvPr id="115" name="Down Arrow 114"/>
          <p:cNvSpPr/>
          <p:nvPr/>
        </p:nvSpPr>
        <p:spPr>
          <a:xfrm flipV="1">
            <a:off x="4356591" y="3771899"/>
            <a:ext cx="391622" cy="292817"/>
          </a:xfrm>
          <a:prstGeom prst="downArrow">
            <a:avLst>
              <a:gd name="adj1" fmla="val 50000"/>
              <a:gd name="adj2" fmla="val 64084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TextBox 115"/>
          <p:cNvSpPr txBox="1"/>
          <p:nvPr/>
        </p:nvSpPr>
        <p:spPr>
          <a:xfrm>
            <a:off x="1483328" y="2038425"/>
            <a:ext cx="6138148" cy="623382"/>
          </a:xfrm>
          <a:prstGeom prst="rect">
            <a:avLst/>
          </a:prstGeom>
          <a:noFill/>
        </p:spPr>
        <p:txBody>
          <a:bodyPr wrap="square" lIns="0" rIns="0" rtlCol="0" anchor="ctr" anchorCtr="0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3000" b="1" dirty="0" smtClean="0"/>
              <a:t>Ever-Expanding Universe of </a:t>
            </a:r>
            <a:br>
              <a:rPr lang="en-US" sz="3000" b="1" dirty="0" smtClean="0"/>
            </a:br>
            <a:r>
              <a:rPr lang="en-US" sz="3000" b="1" dirty="0" smtClean="0"/>
              <a:t>Persuasion Success</a:t>
            </a:r>
            <a:endParaRPr lang="en-US" sz="3000" b="1" dirty="0"/>
          </a:p>
        </p:txBody>
      </p:sp>
      <p:sp>
        <p:nvSpPr>
          <p:cNvPr id="117" name="Down Arrow 116"/>
          <p:cNvSpPr/>
          <p:nvPr/>
        </p:nvSpPr>
        <p:spPr>
          <a:xfrm flipV="1">
            <a:off x="4356591" y="2781298"/>
            <a:ext cx="391622" cy="457201"/>
          </a:xfrm>
          <a:prstGeom prst="downArrow">
            <a:avLst>
              <a:gd name="adj1" fmla="val 50000"/>
              <a:gd name="adj2" fmla="val 64084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599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2470</TotalTime>
  <Words>14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Persuasion Psychology Big Bang Theory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Terberg Design LLC</dc:creator>
  <cp:lastModifiedBy>Mark Rodgers</cp:lastModifiedBy>
  <cp:revision>39</cp:revision>
  <dcterms:created xsi:type="dcterms:W3CDTF">2013-01-03T21:09:22Z</dcterms:created>
  <dcterms:modified xsi:type="dcterms:W3CDTF">2014-05-30T19:40:33Z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UseProject">
    <vt:lpwstr>1</vt:lpwstr>
  </property>
  <property fmtid="{D5CDD505-2E9C-101B-9397-08002B2CF9AE}" pid="3" name="ArticulatePath">
    <vt:lpwstr>Rodgers B&amp;W book graphics</vt:lpwstr>
  </property>
  <property fmtid="{D5CDD505-2E9C-101B-9397-08002B2CF9AE}" pid="4" name="ArticulateGUID">
    <vt:lpwstr>8F54AF74-9CEA-46B5-A496-8999F562B61D</vt:lpwstr>
  </property>
  <property fmtid="{D5CDD505-2E9C-101B-9397-08002B2CF9AE}" pid="5" name="ArticulateProjectFull">
    <vt:lpwstr>D:\Client Projects\Rodgers\2014 May B&amp;W\Rodgers B&amp;W book graphics V1.ppta</vt:lpwstr>
  </property>
</Properties>
</file>