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7" r:id="rId2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77777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46" y="-62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82B07F-0B8F-433F-8081-5DBF6BA8A9F5}" type="datetimeFigureOut">
              <a:rPr lang="en-US" smtClean="0"/>
              <a:t>5/25/2014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AFFA68-9895-4808-8240-08B7DA918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544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AFFA68-9895-4808-8240-08B7DA918D2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612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F0A4-01A4-4570-AC34-43AE387BFD61}" type="datetimeFigureOut">
              <a:rPr lang="en-US" smtClean="0"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043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F0A4-01A4-4570-AC34-43AE387BFD61}" type="datetimeFigureOut">
              <a:rPr lang="en-US" smtClean="0"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755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F0A4-01A4-4570-AC34-43AE387BFD61}" type="datetimeFigureOut">
              <a:rPr lang="en-US" smtClean="0"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638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F0A4-01A4-4570-AC34-43AE387BFD61}" type="datetimeFigureOut">
              <a:rPr lang="en-US" smtClean="0"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661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F0A4-01A4-4570-AC34-43AE387BFD61}" type="datetimeFigureOut">
              <a:rPr lang="en-US" smtClean="0"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61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F0A4-01A4-4570-AC34-43AE387BFD61}" type="datetimeFigureOut">
              <a:rPr lang="en-US" smtClean="0"/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503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F0A4-01A4-4570-AC34-43AE387BFD61}" type="datetimeFigureOut">
              <a:rPr lang="en-US" smtClean="0"/>
              <a:t>5/25/2014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109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F0A4-01A4-4570-AC34-43AE387BFD61}" type="datetimeFigureOut">
              <a:rPr lang="en-US" smtClean="0"/>
              <a:t>5/25/2014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371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F0A4-01A4-4570-AC34-43AE387BFD61}" type="datetimeFigureOut">
              <a:rPr lang="en-US" smtClean="0"/>
              <a:t>5/25/2014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307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F0A4-01A4-4570-AC34-43AE387BFD61}" type="datetimeFigureOut">
              <a:rPr lang="en-US" smtClean="0"/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723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18F0A4-01A4-4570-AC34-43AE387BFD61}" type="datetimeFigureOut">
              <a:rPr lang="en-US" smtClean="0"/>
              <a:t>5/25/2014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525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18F0A4-01A4-4570-AC34-43AE387BFD61}" type="datetimeFigureOut">
              <a:rPr lang="en-US" smtClean="0"/>
              <a:t>5/25/2014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0723F-E722-4727-900C-0482099FD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04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smtClean="0"/>
              <a:t>Mark’s Assent Turbulence</a:t>
            </a:r>
            <a:endParaRPr lang="en-US" sz="3600" b="1" dirty="0"/>
          </a:p>
        </p:txBody>
      </p:sp>
      <p:sp>
        <p:nvSpPr>
          <p:cNvPr id="25" name="Rectangle 21"/>
          <p:cNvSpPr>
            <a:spLocks noChangeArrowheads="1"/>
          </p:cNvSpPr>
          <p:nvPr/>
        </p:nvSpPr>
        <p:spPr bwMode="auto">
          <a:xfrm>
            <a:off x="1800066" y="1447800"/>
            <a:ext cx="6658134" cy="4495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>
              <a:latin typeface="+mn-lt"/>
            </a:endParaRPr>
          </a:p>
        </p:txBody>
      </p:sp>
      <p:sp>
        <p:nvSpPr>
          <p:cNvPr id="40" name="Rectangle 12"/>
          <p:cNvSpPr>
            <a:spLocks noChangeArrowheads="1"/>
          </p:cNvSpPr>
          <p:nvPr/>
        </p:nvSpPr>
        <p:spPr bwMode="auto">
          <a:xfrm>
            <a:off x="3543299" y="5417128"/>
            <a:ext cx="2881313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algn="ctr">
              <a:spcBef>
                <a:spcPct val="60000"/>
              </a:spcBef>
              <a:buClr>
                <a:schemeClr val="tx2"/>
              </a:buClr>
              <a:buSzPct val="90000"/>
              <a:buFont typeface="Arial" charset="0"/>
              <a:buNone/>
            </a:pPr>
            <a:r>
              <a:rPr lang="en-US" sz="2400" dirty="0" smtClean="0">
                <a:solidFill>
                  <a:srgbClr val="FFFFFF"/>
                </a:solidFill>
                <a:cs typeface="Arial" pitchFamily="34" charset="0"/>
              </a:rPr>
              <a:t>SKILLS</a:t>
            </a:r>
            <a:endParaRPr lang="en-US" sz="2400" dirty="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2" name="Rectangle 14"/>
          <p:cNvSpPr>
            <a:spLocks noChangeArrowheads="1"/>
          </p:cNvSpPr>
          <p:nvPr/>
        </p:nvSpPr>
        <p:spPr bwMode="auto">
          <a:xfrm>
            <a:off x="2014264" y="1818642"/>
            <a:ext cx="18034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>
              <a:spcBef>
                <a:spcPct val="60000"/>
              </a:spcBef>
              <a:buClr>
                <a:schemeClr val="tx2"/>
              </a:buClr>
              <a:buSzPct val="90000"/>
              <a:buFont typeface="Arial" charset="0"/>
              <a:buNone/>
            </a:pPr>
            <a:r>
              <a:rPr lang="en-US" sz="2000" dirty="0" smtClean="0">
                <a:solidFill>
                  <a:srgbClr val="000000"/>
                </a:solidFill>
                <a:cs typeface="Arial" pitchFamily="34" charset="0"/>
              </a:rPr>
              <a:t>Lack of Trust</a:t>
            </a:r>
            <a:endParaRPr lang="en-US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83" name="Freeform 53"/>
          <p:cNvSpPr>
            <a:spLocks/>
          </p:cNvSpPr>
          <p:nvPr/>
        </p:nvSpPr>
        <p:spPr bwMode="auto">
          <a:xfrm>
            <a:off x="2178253" y="2164414"/>
            <a:ext cx="1475422" cy="125430"/>
          </a:xfrm>
          <a:custGeom>
            <a:avLst/>
            <a:gdLst>
              <a:gd name="T0" fmla="*/ 1107 w 1141"/>
              <a:gd name="T1" fmla="*/ 13 h 97"/>
              <a:gd name="T2" fmla="*/ 1063 w 1141"/>
              <a:gd name="T3" fmla="*/ 50 h 97"/>
              <a:gd name="T4" fmla="*/ 1010 w 1141"/>
              <a:gd name="T5" fmla="*/ 59 h 97"/>
              <a:gd name="T6" fmla="*/ 964 w 1141"/>
              <a:gd name="T7" fmla="*/ 25 h 97"/>
              <a:gd name="T8" fmla="*/ 915 w 1141"/>
              <a:gd name="T9" fmla="*/ 0 h 97"/>
              <a:gd name="T10" fmla="*/ 865 w 1141"/>
              <a:gd name="T11" fmla="*/ 25 h 97"/>
              <a:gd name="T12" fmla="*/ 819 w 1141"/>
              <a:gd name="T13" fmla="*/ 59 h 97"/>
              <a:gd name="T14" fmla="*/ 765 w 1141"/>
              <a:gd name="T15" fmla="*/ 50 h 97"/>
              <a:gd name="T16" fmla="*/ 721 w 1141"/>
              <a:gd name="T17" fmla="*/ 13 h 97"/>
              <a:gd name="T18" fmla="*/ 668 w 1141"/>
              <a:gd name="T19" fmla="*/ 4 h 97"/>
              <a:gd name="T20" fmla="*/ 621 w 1141"/>
              <a:gd name="T21" fmla="*/ 38 h 97"/>
              <a:gd name="T22" fmla="*/ 572 w 1141"/>
              <a:gd name="T23" fmla="*/ 61 h 97"/>
              <a:gd name="T24" fmla="*/ 522 w 1141"/>
              <a:gd name="T25" fmla="*/ 38 h 97"/>
              <a:gd name="T26" fmla="*/ 476 w 1141"/>
              <a:gd name="T27" fmla="*/ 4 h 97"/>
              <a:gd name="T28" fmla="*/ 424 w 1141"/>
              <a:gd name="T29" fmla="*/ 13 h 97"/>
              <a:gd name="T30" fmla="*/ 378 w 1141"/>
              <a:gd name="T31" fmla="*/ 50 h 97"/>
              <a:gd name="T32" fmla="*/ 326 w 1141"/>
              <a:gd name="T33" fmla="*/ 59 h 97"/>
              <a:gd name="T34" fmla="*/ 280 w 1141"/>
              <a:gd name="T35" fmla="*/ 25 h 97"/>
              <a:gd name="T36" fmla="*/ 230 w 1141"/>
              <a:gd name="T37" fmla="*/ 0 h 97"/>
              <a:gd name="T38" fmla="*/ 180 w 1141"/>
              <a:gd name="T39" fmla="*/ 25 h 97"/>
              <a:gd name="T40" fmla="*/ 133 w 1141"/>
              <a:gd name="T41" fmla="*/ 59 h 97"/>
              <a:gd name="T42" fmla="*/ 81 w 1141"/>
              <a:gd name="T43" fmla="*/ 50 h 97"/>
              <a:gd name="T44" fmla="*/ 36 w 1141"/>
              <a:gd name="T45" fmla="*/ 13 h 97"/>
              <a:gd name="T46" fmla="*/ 0 w 1141"/>
              <a:gd name="T47" fmla="*/ 0 h 97"/>
              <a:gd name="T48" fmla="*/ 19 w 1141"/>
              <a:gd name="T49" fmla="*/ 39 h 97"/>
              <a:gd name="T50" fmla="*/ 65 w 1141"/>
              <a:gd name="T51" fmla="*/ 73 h 97"/>
              <a:gd name="T52" fmla="*/ 115 w 1141"/>
              <a:gd name="T53" fmla="*/ 97 h 97"/>
              <a:gd name="T54" fmla="*/ 164 w 1141"/>
              <a:gd name="T55" fmla="*/ 73 h 97"/>
              <a:gd name="T56" fmla="*/ 212 w 1141"/>
              <a:gd name="T57" fmla="*/ 39 h 97"/>
              <a:gd name="T58" fmla="*/ 264 w 1141"/>
              <a:gd name="T59" fmla="*/ 48 h 97"/>
              <a:gd name="T60" fmla="*/ 308 w 1141"/>
              <a:gd name="T61" fmla="*/ 85 h 97"/>
              <a:gd name="T62" fmla="*/ 362 w 1141"/>
              <a:gd name="T63" fmla="*/ 94 h 97"/>
              <a:gd name="T64" fmla="*/ 408 w 1141"/>
              <a:gd name="T65" fmla="*/ 60 h 97"/>
              <a:gd name="T66" fmla="*/ 458 w 1141"/>
              <a:gd name="T67" fmla="*/ 37 h 97"/>
              <a:gd name="T68" fmla="*/ 507 w 1141"/>
              <a:gd name="T69" fmla="*/ 60 h 97"/>
              <a:gd name="T70" fmla="*/ 553 w 1141"/>
              <a:gd name="T71" fmla="*/ 94 h 97"/>
              <a:gd name="T72" fmla="*/ 607 w 1141"/>
              <a:gd name="T73" fmla="*/ 85 h 97"/>
              <a:gd name="T74" fmla="*/ 651 w 1141"/>
              <a:gd name="T75" fmla="*/ 48 h 97"/>
              <a:gd name="T76" fmla="*/ 705 w 1141"/>
              <a:gd name="T77" fmla="*/ 39 h 97"/>
              <a:gd name="T78" fmla="*/ 751 w 1141"/>
              <a:gd name="T79" fmla="*/ 73 h 97"/>
              <a:gd name="T80" fmla="*/ 801 w 1141"/>
              <a:gd name="T81" fmla="*/ 97 h 97"/>
              <a:gd name="T82" fmla="*/ 850 w 1141"/>
              <a:gd name="T83" fmla="*/ 73 h 97"/>
              <a:gd name="T84" fmla="*/ 896 w 1141"/>
              <a:gd name="T85" fmla="*/ 39 h 97"/>
              <a:gd name="T86" fmla="*/ 949 w 1141"/>
              <a:gd name="T87" fmla="*/ 48 h 97"/>
              <a:gd name="T88" fmla="*/ 994 w 1141"/>
              <a:gd name="T89" fmla="*/ 85 h 97"/>
              <a:gd name="T90" fmla="*/ 1047 w 1141"/>
              <a:gd name="T91" fmla="*/ 94 h 97"/>
              <a:gd name="T92" fmla="*/ 1093 w 1141"/>
              <a:gd name="T93" fmla="*/ 61 h 97"/>
              <a:gd name="T94" fmla="*/ 1141 w 1141"/>
              <a:gd name="T95" fmla="*/ 37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141" h="97">
                <a:moveTo>
                  <a:pt x="1141" y="0"/>
                </a:moveTo>
                <a:lnTo>
                  <a:pt x="1123" y="4"/>
                </a:lnTo>
                <a:lnTo>
                  <a:pt x="1107" y="13"/>
                </a:lnTo>
                <a:lnTo>
                  <a:pt x="1093" y="25"/>
                </a:lnTo>
                <a:lnTo>
                  <a:pt x="1078" y="38"/>
                </a:lnTo>
                <a:lnTo>
                  <a:pt x="1063" y="50"/>
                </a:lnTo>
                <a:lnTo>
                  <a:pt x="1047" y="59"/>
                </a:lnTo>
                <a:lnTo>
                  <a:pt x="1028" y="61"/>
                </a:lnTo>
                <a:lnTo>
                  <a:pt x="1010" y="59"/>
                </a:lnTo>
                <a:lnTo>
                  <a:pt x="994" y="50"/>
                </a:lnTo>
                <a:lnTo>
                  <a:pt x="979" y="38"/>
                </a:lnTo>
                <a:lnTo>
                  <a:pt x="964" y="25"/>
                </a:lnTo>
                <a:lnTo>
                  <a:pt x="949" y="13"/>
                </a:lnTo>
                <a:lnTo>
                  <a:pt x="933" y="4"/>
                </a:lnTo>
                <a:lnTo>
                  <a:pt x="915" y="0"/>
                </a:lnTo>
                <a:lnTo>
                  <a:pt x="896" y="4"/>
                </a:lnTo>
                <a:lnTo>
                  <a:pt x="879" y="13"/>
                </a:lnTo>
                <a:lnTo>
                  <a:pt x="865" y="25"/>
                </a:lnTo>
                <a:lnTo>
                  <a:pt x="850" y="38"/>
                </a:lnTo>
                <a:lnTo>
                  <a:pt x="835" y="50"/>
                </a:lnTo>
                <a:lnTo>
                  <a:pt x="819" y="59"/>
                </a:lnTo>
                <a:lnTo>
                  <a:pt x="801" y="61"/>
                </a:lnTo>
                <a:lnTo>
                  <a:pt x="782" y="59"/>
                </a:lnTo>
                <a:lnTo>
                  <a:pt x="765" y="50"/>
                </a:lnTo>
                <a:lnTo>
                  <a:pt x="751" y="38"/>
                </a:lnTo>
                <a:lnTo>
                  <a:pt x="737" y="25"/>
                </a:lnTo>
                <a:lnTo>
                  <a:pt x="721" y="13"/>
                </a:lnTo>
                <a:lnTo>
                  <a:pt x="705" y="4"/>
                </a:lnTo>
                <a:lnTo>
                  <a:pt x="687" y="0"/>
                </a:lnTo>
                <a:lnTo>
                  <a:pt x="668" y="4"/>
                </a:lnTo>
                <a:lnTo>
                  <a:pt x="651" y="13"/>
                </a:lnTo>
                <a:lnTo>
                  <a:pt x="637" y="25"/>
                </a:lnTo>
                <a:lnTo>
                  <a:pt x="621" y="38"/>
                </a:lnTo>
                <a:lnTo>
                  <a:pt x="607" y="50"/>
                </a:lnTo>
                <a:lnTo>
                  <a:pt x="590" y="59"/>
                </a:lnTo>
                <a:lnTo>
                  <a:pt x="572" y="61"/>
                </a:lnTo>
                <a:lnTo>
                  <a:pt x="553" y="59"/>
                </a:lnTo>
                <a:lnTo>
                  <a:pt x="538" y="50"/>
                </a:lnTo>
                <a:lnTo>
                  <a:pt x="522" y="38"/>
                </a:lnTo>
                <a:lnTo>
                  <a:pt x="507" y="25"/>
                </a:lnTo>
                <a:lnTo>
                  <a:pt x="493" y="13"/>
                </a:lnTo>
                <a:lnTo>
                  <a:pt x="476" y="4"/>
                </a:lnTo>
                <a:lnTo>
                  <a:pt x="458" y="0"/>
                </a:lnTo>
                <a:lnTo>
                  <a:pt x="439" y="4"/>
                </a:lnTo>
                <a:lnTo>
                  <a:pt x="424" y="13"/>
                </a:lnTo>
                <a:lnTo>
                  <a:pt x="408" y="25"/>
                </a:lnTo>
                <a:lnTo>
                  <a:pt x="394" y="38"/>
                </a:lnTo>
                <a:lnTo>
                  <a:pt x="378" y="50"/>
                </a:lnTo>
                <a:lnTo>
                  <a:pt x="362" y="59"/>
                </a:lnTo>
                <a:lnTo>
                  <a:pt x="344" y="61"/>
                </a:lnTo>
                <a:lnTo>
                  <a:pt x="326" y="59"/>
                </a:lnTo>
                <a:lnTo>
                  <a:pt x="308" y="50"/>
                </a:lnTo>
                <a:lnTo>
                  <a:pt x="294" y="38"/>
                </a:lnTo>
                <a:lnTo>
                  <a:pt x="280" y="25"/>
                </a:lnTo>
                <a:lnTo>
                  <a:pt x="264" y="13"/>
                </a:lnTo>
                <a:lnTo>
                  <a:pt x="248" y="4"/>
                </a:lnTo>
                <a:lnTo>
                  <a:pt x="230" y="0"/>
                </a:lnTo>
                <a:lnTo>
                  <a:pt x="212" y="4"/>
                </a:lnTo>
                <a:lnTo>
                  <a:pt x="195" y="13"/>
                </a:lnTo>
                <a:lnTo>
                  <a:pt x="180" y="25"/>
                </a:lnTo>
                <a:lnTo>
                  <a:pt x="164" y="38"/>
                </a:lnTo>
                <a:lnTo>
                  <a:pt x="150" y="50"/>
                </a:lnTo>
                <a:lnTo>
                  <a:pt x="133" y="59"/>
                </a:lnTo>
                <a:lnTo>
                  <a:pt x="115" y="61"/>
                </a:lnTo>
                <a:lnTo>
                  <a:pt x="96" y="59"/>
                </a:lnTo>
                <a:lnTo>
                  <a:pt x="81" y="50"/>
                </a:lnTo>
                <a:lnTo>
                  <a:pt x="65" y="38"/>
                </a:lnTo>
                <a:lnTo>
                  <a:pt x="51" y="25"/>
                </a:lnTo>
                <a:lnTo>
                  <a:pt x="36" y="13"/>
                </a:lnTo>
                <a:lnTo>
                  <a:pt x="19" y="4"/>
                </a:lnTo>
                <a:lnTo>
                  <a:pt x="1" y="0"/>
                </a:lnTo>
                <a:lnTo>
                  <a:pt x="0" y="0"/>
                </a:lnTo>
                <a:lnTo>
                  <a:pt x="0" y="37"/>
                </a:lnTo>
                <a:lnTo>
                  <a:pt x="1" y="37"/>
                </a:lnTo>
                <a:lnTo>
                  <a:pt x="19" y="39"/>
                </a:lnTo>
                <a:lnTo>
                  <a:pt x="36" y="48"/>
                </a:lnTo>
                <a:lnTo>
                  <a:pt x="51" y="60"/>
                </a:lnTo>
                <a:lnTo>
                  <a:pt x="65" y="73"/>
                </a:lnTo>
                <a:lnTo>
                  <a:pt x="81" y="85"/>
                </a:lnTo>
                <a:lnTo>
                  <a:pt x="96" y="94"/>
                </a:lnTo>
                <a:lnTo>
                  <a:pt x="115" y="97"/>
                </a:lnTo>
                <a:lnTo>
                  <a:pt x="133" y="94"/>
                </a:lnTo>
                <a:lnTo>
                  <a:pt x="150" y="85"/>
                </a:lnTo>
                <a:lnTo>
                  <a:pt x="164" y="73"/>
                </a:lnTo>
                <a:lnTo>
                  <a:pt x="180" y="60"/>
                </a:lnTo>
                <a:lnTo>
                  <a:pt x="195" y="48"/>
                </a:lnTo>
                <a:lnTo>
                  <a:pt x="212" y="39"/>
                </a:lnTo>
                <a:lnTo>
                  <a:pt x="230" y="37"/>
                </a:lnTo>
                <a:lnTo>
                  <a:pt x="248" y="39"/>
                </a:lnTo>
                <a:lnTo>
                  <a:pt x="264" y="48"/>
                </a:lnTo>
                <a:lnTo>
                  <a:pt x="280" y="60"/>
                </a:lnTo>
                <a:lnTo>
                  <a:pt x="294" y="73"/>
                </a:lnTo>
                <a:lnTo>
                  <a:pt x="308" y="85"/>
                </a:lnTo>
                <a:lnTo>
                  <a:pt x="326" y="94"/>
                </a:lnTo>
                <a:lnTo>
                  <a:pt x="344" y="97"/>
                </a:lnTo>
                <a:lnTo>
                  <a:pt x="362" y="94"/>
                </a:lnTo>
                <a:lnTo>
                  <a:pt x="378" y="85"/>
                </a:lnTo>
                <a:lnTo>
                  <a:pt x="394" y="73"/>
                </a:lnTo>
                <a:lnTo>
                  <a:pt x="408" y="60"/>
                </a:lnTo>
                <a:lnTo>
                  <a:pt x="424" y="48"/>
                </a:lnTo>
                <a:lnTo>
                  <a:pt x="439" y="39"/>
                </a:lnTo>
                <a:lnTo>
                  <a:pt x="458" y="37"/>
                </a:lnTo>
                <a:lnTo>
                  <a:pt x="476" y="39"/>
                </a:lnTo>
                <a:lnTo>
                  <a:pt x="493" y="48"/>
                </a:lnTo>
                <a:lnTo>
                  <a:pt x="507" y="60"/>
                </a:lnTo>
                <a:lnTo>
                  <a:pt x="522" y="73"/>
                </a:lnTo>
                <a:lnTo>
                  <a:pt x="538" y="85"/>
                </a:lnTo>
                <a:lnTo>
                  <a:pt x="553" y="94"/>
                </a:lnTo>
                <a:lnTo>
                  <a:pt x="572" y="97"/>
                </a:lnTo>
                <a:lnTo>
                  <a:pt x="590" y="94"/>
                </a:lnTo>
                <a:lnTo>
                  <a:pt x="607" y="85"/>
                </a:lnTo>
                <a:lnTo>
                  <a:pt x="621" y="73"/>
                </a:lnTo>
                <a:lnTo>
                  <a:pt x="637" y="60"/>
                </a:lnTo>
                <a:lnTo>
                  <a:pt x="651" y="48"/>
                </a:lnTo>
                <a:lnTo>
                  <a:pt x="668" y="39"/>
                </a:lnTo>
                <a:lnTo>
                  <a:pt x="687" y="37"/>
                </a:lnTo>
                <a:lnTo>
                  <a:pt x="705" y="39"/>
                </a:lnTo>
                <a:lnTo>
                  <a:pt x="721" y="48"/>
                </a:lnTo>
                <a:lnTo>
                  <a:pt x="737" y="60"/>
                </a:lnTo>
                <a:lnTo>
                  <a:pt x="751" y="73"/>
                </a:lnTo>
                <a:lnTo>
                  <a:pt x="765" y="85"/>
                </a:lnTo>
                <a:lnTo>
                  <a:pt x="782" y="94"/>
                </a:lnTo>
                <a:lnTo>
                  <a:pt x="801" y="97"/>
                </a:lnTo>
                <a:lnTo>
                  <a:pt x="819" y="94"/>
                </a:lnTo>
                <a:lnTo>
                  <a:pt x="835" y="85"/>
                </a:lnTo>
                <a:lnTo>
                  <a:pt x="850" y="73"/>
                </a:lnTo>
                <a:lnTo>
                  <a:pt x="865" y="60"/>
                </a:lnTo>
                <a:lnTo>
                  <a:pt x="879" y="48"/>
                </a:lnTo>
                <a:lnTo>
                  <a:pt x="896" y="39"/>
                </a:lnTo>
                <a:lnTo>
                  <a:pt x="915" y="37"/>
                </a:lnTo>
                <a:lnTo>
                  <a:pt x="933" y="39"/>
                </a:lnTo>
                <a:lnTo>
                  <a:pt x="949" y="48"/>
                </a:lnTo>
                <a:lnTo>
                  <a:pt x="964" y="60"/>
                </a:lnTo>
                <a:lnTo>
                  <a:pt x="979" y="73"/>
                </a:lnTo>
                <a:lnTo>
                  <a:pt x="994" y="85"/>
                </a:lnTo>
                <a:lnTo>
                  <a:pt x="1010" y="94"/>
                </a:lnTo>
                <a:lnTo>
                  <a:pt x="1028" y="97"/>
                </a:lnTo>
                <a:lnTo>
                  <a:pt x="1047" y="94"/>
                </a:lnTo>
                <a:lnTo>
                  <a:pt x="1063" y="85"/>
                </a:lnTo>
                <a:lnTo>
                  <a:pt x="1078" y="73"/>
                </a:lnTo>
                <a:lnTo>
                  <a:pt x="1093" y="61"/>
                </a:lnTo>
                <a:lnTo>
                  <a:pt x="1107" y="48"/>
                </a:lnTo>
                <a:lnTo>
                  <a:pt x="1123" y="40"/>
                </a:lnTo>
                <a:lnTo>
                  <a:pt x="1141" y="37"/>
                </a:lnTo>
                <a:lnTo>
                  <a:pt x="1141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Rectangle 14"/>
          <p:cNvSpPr>
            <a:spLocks noChangeArrowheads="1"/>
          </p:cNvSpPr>
          <p:nvPr/>
        </p:nvSpPr>
        <p:spPr bwMode="auto">
          <a:xfrm>
            <a:off x="2559548" y="3124200"/>
            <a:ext cx="18034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>
              <a:spcBef>
                <a:spcPct val="60000"/>
              </a:spcBef>
              <a:buClr>
                <a:schemeClr val="tx2"/>
              </a:buClr>
              <a:buSzPct val="90000"/>
              <a:buFont typeface="Arial" charset="0"/>
              <a:buNone/>
            </a:pPr>
            <a:r>
              <a:rPr lang="en-US" sz="2000" dirty="0" smtClean="0">
                <a:solidFill>
                  <a:srgbClr val="000000"/>
                </a:solidFill>
                <a:cs typeface="Arial" pitchFamily="34" charset="0"/>
              </a:rPr>
              <a:t>Unclear Request</a:t>
            </a:r>
            <a:endParaRPr lang="en-US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29" name="Freeform 53"/>
          <p:cNvSpPr>
            <a:spLocks/>
          </p:cNvSpPr>
          <p:nvPr/>
        </p:nvSpPr>
        <p:spPr bwMode="auto">
          <a:xfrm>
            <a:off x="2723537" y="3469972"/>
            <a:ext cx="1475422" cy="125430"/>
          </a:xfrm>
          <a:custGeom>
            <a:avLst/>
            <a:gdLst>
              <a:gd name="T0" fmla="*/ 1107 w 1141"/>
              <a:gd name="T1" fmla="*/ 13 h 97"/>
              <a:gd name="T2" fmla="*/ 1063 w 1141"/>
              <a:gd name="T3" fmla="*/ 50 h 97"/>
              <a:gd name="T4" fmla="*/ 1010 w 1141"/>
              <a:gd name="T5" fmla="*/ 59 h 97"/>
              <a:gd name="T6" fmla="*/ 964 w 1141"/>
              <a:gd name="T7" fmla="*/ 25 h 97"/>
              <a:gd name="T8" fmla="*/ 915 w 1141"/>
              <a:gd name="T9" fmla="*/ 0 h 97"/>
              <a:gd name="T10" fmla="*/ 865 w 1141"/>
              <a:gd name="T11" fmla="*/ 25 h 97"/>
              <a:gd name="T12" fmla="*/ 819 w 1141"/>
              <a:gd name="T13" fmla="*/ 59 h 97"/>
              <a:gd name="T14" fmla="*/ 765 w 1141"/>
              <a:gd name="T15" fmla="*/ 50 h 97"/>
              <a:gd name="T16" fmla="*/ 721 w 1141"/>
              <a:gd name="T17" fmla="*/ 13 h 97"/>
              <a:gd name="T18" fmla="*/ 668 w 1141"/>
              <a:gd name="T19" fmla="*/ 4 h 97"/>
              <a:gd name="T20" fmla="*/ 621 w 1141"/>
              <a:gd name="T21" fmla="*/ 38 h 97"/>
              <a:gd name="T22" fmla="*/ 572 w 1141"/>
              <a:gd name="T23" fmla="*/ 61 h 97"/>
              <a:gd name="T24" fmla="*/ 522 w 1141"/>
              <a:gd name="T25" fmla="*/ 38 h 97"/>
              <a:gd name="T26" fmla="*/ 476 w 1141"/>
              <a:gd name="T27" fmla="*/ 4 h 97"/>
              <a:gd name="T28" fmla="*/ 424 w 1141"/>
              <a:gd name="T29" fmla="*/ 13 h 97"/>
              <a:gd name="T30" fmla="*/ 378 w 1141"/>
              <a:gd name="T31" fmla="*/ 50 h 97"/>
              <a:gd name="T32" fmla="*/ 326 w 1141"/>
              <a:gd name="T33" fmla="*/ 59 h 97"/>
              <a:gd name="T34" fmla="*/ 280 w 1141"/>
              <a:gd name="T35" fmla="*/ 25 h 97"/>
              <a:gd name="T36" fmla="*/ 230 w 1141"/>
              <a:gd name="T37" fmla="*/ 0 h 97"/>
              <a:gd name="T38" fmla="*/ 180 w 1141"/>
              <a:gd name="T39" fmla="*/ 25 h 97"/>
              <a:gd name="T40" fmla="*/ 133 w 1141"/>
              <a:gd name="T41" fmla="*/ 59 h 97"/>
              <a:gd name="T42" fmla="*/ 81 w 1141"/>
              <a:gd name="T43" fmla="*/ 50 h 97"/>
              <a:gd name="T44" fmla="*/ 36 w 1141"/>
              <a:gd name="T45" fmla="*/ 13 h 97"/>
              <a:gd name="T46" fmla="*/ 0 w 1141"/>
              <a:gd name="T47" fmla="*/ 0 h 97"/>
              <a:gd name="T48" fmla="*/ 19 w 1141"/>
              <a:gd name="T49" fmla="*/ 39 h 97"/>
              <a:gd name="T50" fmla="*/ 65 w 1141"/>
              <a:gd name="T51" fmla="*/ 73 h 97"/>
              <a:gd name="T52" fmla="*/ 115 w 1141"/>
              <a:gd name="T53" fmla="*/ 97 h 97"/>
              <a:gd name="T54" fmla="*/ 164 w 1141"/>
              <a:gd name="T55" fmla="*/ 73 h 97"/>
              <a:gd name="T56" fmla="*/ 212 w 1141"/>
              <a:gd name="T57" fmla="*/ 39 h 97"/>
              <a:gd name="T58" fmla="*/ 264 w 1141"/>
              <a:gd name="T59" fmla="*/ 48 h 97"/>
              <a:gd name="T60" fmla="*/ 308 w 1141"/>
              <a:gd name="T61" fmla="*/ 85 h 97"/>
              <a:gd name="T62" fmla="*/ 362 w 1141"/>
              <a:gd name="T63" fmla="*/ 94 h 97"/>
              <a:gd name="T64" fmla="*/ 408 w 1141"/>
              <a:gd name="T65" fmla="*/ 60 h 97"/>
              <a:gd name="T66" fmla="*/ 458 w 1141"/>
              <a:gd name="T67" fmla="*/ 37 h 97"/>
              <a:gd name="T68" fmla="*/ 507 w 1141"/>
              <a:gd name="T69" fmla="*/ 60 h 97"/>
              <a:gd name="T70" fmla="*/ 553 w 1141"/>
              <a:gd name="T71" fmla="*/ 94 h 97"/>
              <a:gd name="T72" fmla="*/ 607 w 1141"/>
              <a:gd name="T73" fmla="*/ 85 h 97"/>
              <a:gd name="T74" fmla="*/ 651 w 1141"/>
              <a:gd name="T75" fmla="*/ 48 h 97"/>
              <a:gd name="T76" fmla="*/ 705 w 1141"/>
              <a:gd name="T77" fmla="*/ 39 h 97"/>
              <a:gd name="T78" fmla="*/ 751 w 1141"/>
              <a:gd name="T79" fmla="*/ 73 h 97"/>
              <a:gd name="T80" fmla="*/ 801 w 1141"/>
              <a:gd name="T81" fmla="*/ 97 h 97"/>
              <a:gd name="T82" fmla="*/ 850 w 1141"/>
              <a:gd name="T83" fmla="*/ 73 h 97"/>
              <a:gd name="T84" fmla="*/ 896 w 1141"/>
              <a:gd name="T85" fmla="*/ 39 h 97"/>
              <a:gd name="T86" fmla="*/ 949 w 1141"/>
              <a:gd name="T87" fmla="*/ 48 h 97"/>
              <a:gd name="T88" fmla="*/ 994 w 1141"/>
              <a:gd name="T89" fmla="*/ 85 h 97"/>
              <a:gd name="T90" fmla="*/ 1047 w 1141"/>
              <a:gd name="T91" fmla="*/ 94 h 97"/>
              <a:gd name="T92" fmla="*/ 1093 w 1141"/>
              <a:gd name="T93" fmla="*/ 61 h 97"/>
              <a:gd name="T94" fmla="*/ 1141 w 1141"/>
              <a:gd name="T95" fmla="*/ 37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141" h="97">
                <a:moveTo>
                  <a:pt x="1141" y="0"/>
                </a:moveTo>
                <a:lnTo>
                  <a:pt x="1123" y="4"/>
                </a:lnTo>
                <a:lnTo>
                  <a:pt x="1107" y="13"/>
                </a:lnTo>
                <a:lnTo>
                  <a:pt x="1093" y="25"/>
                </a:lnTo>
                <a:lnTo>
                  <a:pt x="1078" y="38"/>
                </a:lnTo>
                <a:lnTo>
                  <a:pt x="1063" y="50"/>
                </a:lnTo>
                <a:lnTo>
                  <a:pt x="1047" y="59"/>
                </a:lnTo>
                <a:lnTo>
                  <a:pt x="1028" y="61"/>
                </a:lnTo>
                <a:lnTo>
                  <a:pt x="1010" y="59"/>
                </a:lnTo>
                <a:lnTo>
                  <a:pt x="994" y="50"/>
                </a:lnTo>
                <a:lnTo>
                  <a:pt x="979" y="38"/>
                </a:lnTo>
                <a:lnTo>
                  <a:pt x="964" y="25"/>
                </a:lnTo>
                <a:lnTo>
                  <a:pt x="949" y="13"/>
                </a:lnTo>
                <a:lnTo>
                  <a:pt x="933" y="4"/>
                </a:lnTo>
                <a:lnTo>
                  <a:pt x="915" y="0"/>
                </a:lnTo>
                <a:lnTo>
                  <a:pt x="896" y="4"/>
                </a:lnTo>
                <a:lnTo>
                  <a:pt x="879" y="13"/>
                </a:lnTo>
                <a:lnTo>
                  <a:pt x="865" y="25"/>
                </a:lnTo>
                <a:lnTo>
                  <a:pt x="850" y="38"/>
                </a:lnTo>
                <a:lnTo>
                  <a:pt x="835" y="50"/>
                </a:lnTo>
                <a:lnTo>
                  <a:pt x="819" y="59"/>
                </a:lnTo>
                <a:lnTo>
                  <a:pt x="801" y="61"/>
                </a:lnTo>
                <a:lnTo>
                  <a:pt x="782" y="59"/>
                </a:lnTo>
                <a:lnTo>
                  <a:pt x="765" y="50"/>
                </a:lnTo>
                <a:lnTo>
                  <a:pt x="751" y="38"/>
                </a:lnTo>
                <a:lnTo>
                  <a:pt x="737" y="25"/>
                </a:lnTo>
                <a:lnTo>
                  <a:pt x="721" y="13"/>
                </a:lnTo>
                <a:lnTo>
                  <a:pt x="705" y="4"/>
                </a:lnTo>
                <a:lnTo>
                  <a:pt x="687" y="0"/>
                </a:lnTo>
                <a:lnTo>
                  <a:pt x="668" y="4"/>
                </a:lnTo>
                <a:lnTo>
                  <a:pt x="651" y="13"/>
                </a:lnTo>
                <a:lnTo>
                  <a:pt x="637" y="25"/>
                </a:lnTo>
                <a:lnTo>
                  <a:pt x="621" y="38"/>
                </a:lnTo>
                <a:lnTo>
                  <a:pt x="607" y="50"/>
                </a:lnTo>
                <a:lnTo>
                  <a:pt x="590" y="59"/>
                </a:lnTo>
                <a:lnTo>
                  <a:pt x="572" y="61"/>
                </a:lnTo>
                <a:lnTo>
                  <a:pt x="553" y="59"/>
                </a:lnTo>
                <a:lnTo>
                  <a:pt x="538" y="50"/>
                </a:lnTo>
                <a:lnTo>
                  <a:pt x="522" y="38"/>
                </a:lnTo>
                <a:lnTo>
                  <a:pt x="507" y="25"/>
                </a:lnTo>
                <a:lnTo>
                  <a:pt x="493" y="13"/>
                </a:lnTo>
                <a:lnTo>
                  <a:pt x="476" y="4"/>
                </a:lnTo>
                <a:lnTo>
                  <a:pt x="458" y="0"/>
                </a:lnTo>
                <a:lnTo>
                  <a:pt x="439" y="4"/>
                </a:lnTo>
                <a:lnTo>
                  <a:pt x="424" y="13"/>
                </a:lnTo>
                <a:lnTo>
                  <a:pt x="408" y="25"/>
                </a:lnTo>
                <a:lnTo>
                  <a:pt x="394" y="38"/>
                </a:lnTo>
                <a:lnTo>
                  <a:pt x="378" y="50"/>
                </a:lnTo>
                <a:lnTo>
                  <a:pt x="362" y="59"/>
                </a:lnTo>
                <a:lnTo>
                  <a:pt x="344" y="61"/>
                </a:lnTo>
                <a:lnTo>
                  <a:pt x="326" y="59"/>
                </a:lnTo>
                <a:lnTo>
                  <a:pt x="308" y="50"/>
                </a:lnTo>
                <a:lnTo>
                  <a:pt x="294" y="38"/>
                </a:lnTo>
                <a:lnTo>
                  <a:pt x="280" y="25"/>
                </a:lnTo>
                <a:lnTo>
                  <a:pt x="264" y="13"/>
                </a:lnTo>
                <a:lnTo>
                  <a:pt x="248" y="4"/>
                </a:lnTo>
                <a:lnTo>
                  <a:pt x="230" y="0"/>
                </a:lnTo>
                <a:lnTo>
                  <a:pt x="212" y="4"/>
                </a:lnTo>
                <a:lnTo>
                  <a:pt x="195" y="13"/>
                </a:lnTo>
                <a:lnTo>
                  <a:pt x="180" y="25"/>
                </a:lnTo>
                <a:lnTo>
                  <a:pt x="164" y="38"/>
                </a:lnTo>
                <a:lnTo>
                  <a:pt x="150" y="50"/>
                </a:lnTo>
                <a:lnTo>
                  <a:pt x="133" y="59"/>
                </a:lnTo>
                <a:lnTo>
                  <a:pt x="115" y="61"/>
                </a:lnTo>
                <a:lnTo>
                  <a:pt x="96" y="59"/>
                </a:lnTo>
                <a:lnTo>
                  <a:pt x="81" y="50"/>
                </a:lnTo>
                <a:lnTo>
                  <a:pt x="65" y="38"/>
                </a:lnTo>
                <a:lnTo>
                  <a:pt x="51" y="25"/>
                </a:lnTo>
                <a:lnTo>
                  <a:pt x="36" y="13"/>
                </a:lnTo>
                <a:lnTo>
                  <a:pt x="19" y="4"/>
                </a:lnTo>
                <a:lnTo>
                  <a:pt x="1" y="0"/>
                </a:lnTo>
                <a:lnTo>
                  <a:pt x="0" y="0"/>
                </a:lnTo>
                <a:lnTo>
                  <a:pt x="0" y="37"/>
                </a:lnTo>
                <a:lnTo>
                  <a:pt x="1" y="37"/>
                </a:lnTo>
                <a:lnTo>
                  <a:pt x="19" y="39"/>
                </a:lnTo>
                <a:lnTo>
                  <a:pt x="36" y="48"/>
                </a:lnTo>
                <a:lnTo>
                  <a:pt x="51" y="60"/>
                </a:lnTo>
                <a:lnTo>
                  <a:pt x="65" y="73"/>
                </a:lnTo>
                <a:lnTo>
                  <a:pt x="81" y="85"/>
                </a:lnTo>
                <a:lnTo>
                  <a:pt x="96" y="94"/>
                </a:lnTo>
                <a:lnTo>
                  <a:pt x="115" y="97"/>
                </a:lnTo>
                <a:lnTo>
                  <a:pt x="133" y="94"/>
                </a:lnTo>
                <a:lnTo>
                  <a:pt x="150" y="85"/>
                </a:lnTo>
                <a:lnTo>
                  <a:pt x="164" y="73"/>
                </a:lnTo>
                <a:lnTo>
                  <a:pt x="180" y="60"/>
                </a:lnTo>
                <a:lnTo>
                  <a:pt x="195" y="48"/>
                </a:lnTo>
                <a:lnTo>
                  <a:pt x="212" y="39"/>
                </a:lnTo>
                <a:lnTo>
                  <a:pt x="230" y="37"/>
                </a:lnTo>
                <a:lnTo>
                  <a:pt x="248" y="39"/>
                </a:lnTo>
                <a:lnTo>
                  <a:pt x="264" y="48"/>
                </a:lnTo>
                <a:lnTo>
                  <a:pt x="280" y="60"/>
                </a:lnTo>
                <a:lnTo>
                  <a:pt x="294" y="73"/>
                </a:lnTo>
                <a:lnTo>
                  <a:pt x="308" y="85"/>
                </a:lnTo>
                <a:lnTo>
                  <a:pt x="326" y="94"/>
                </a:lnTo>
                <a:lnTo>
                  <a:pt x="344" y="97"/>
                </a:lnTo>
                <a:lnTo>
                  <a:pt x="362" y="94"/>
                </a:lnTo>
                <a:lnTo>
                  <a:pt x="378" y="85"/>
                </a:lnTo>
                <a:lnTo>
                  <a:pt x="394" y="73"/>
                </a:lnTo>
                <a:lnTo>
                  <a:pt x="408" y="60"/>
                </a:lnTo>
                <a:lnTo>
                  <a:pt x="424" y="48"/>
                </a:lnTo>
                <a:lnTo>
                  <a:pt x="439" y="39"/>
                </a:lnTo>
                <a:lnTo>
                  <a:pt x="458" y="37"/>
                </a:lnTo>
                <a:lnTo>
                  <a:pt x="476" y="39"/>
                </a:lnTo>
                <a:lnTo>
                  <a:pt x="493" y="48"/>
                </a:lnTo>
                <a:lnTo>
                  <a:pt x="507" y="60"/>
                </a:lnTo>
                <a:lnTo>
                  <a:pt x="522" y="73"/>
                </a:lnTo>
                <a:lnTo>
                  <a:pt x="538" y="85"/>
                </a:lnTo>
                <a:lnTo>
                  <a:pt x="553" y="94"/>
                </a:lnTo>
                <a:lnTo>
                  <a:pt x="572" y="97"/>
                </a:lnTo>
                <a:lnTo>
                  <a:pt x="590" y="94"/>
                </a:lnTo>
                <a:lnTo>
                  <a:pt x="607" y="85"/>
                </a:lnTo>
                <a:lnTo>
                  <a:pt x="621" y="73"/>
                </a:lnTo>
                <a:lnTo>
                  <a:pt x="637" y="60"/>
                </a:lnTo>
                <a:lnTo>
                  <a:pt x="651" y="48"/>
                </a:lnTo>
                <a:lnTo>
                  <a:pt x="668" y="39"/>
                </a:lnTo>
                <a:lnTo>
                  <a:pt x="687" y="37"/>
                </a:lnTo>
                <a:lnTo>
                  <a:pt x="705" y="39"/>
                </a:lnTo>
                <a:lnTo>
                  <a:pt x="721" y="48"/>
                </a:lnTo>
                <a:lnTo>
                  <a:pt x="737" y="60"/>
                </a:lnTo>
                <a:lnTo>
                  <a:pt x="751" y="73"/>
                </a:lnTo>
                <a:lnTo>
                  <a:pt x="765" y="85"/>
                </a:lnTo>
                <a:lnTo>
                  <a:pt x="782" y="94"/>
                </a:lnTo>
                <a:lnTo>
                  <a:pt x="801" y="97"/>
                </a:lnTo>
                <a:lnTo>
                  <a:pt x="819" y="94"/>
                </a:lnTo>
                <a:lnTo>
                  <a:pt x="835" y="85"/>
                </a:lnTo>
                <a:lnTo>
                  <a:pt x="850" y="73"/>
                </a:lnTo>
                <a:lnTo>
                  <a:pt x="865" y="60"/>
                </a:lnTo>
                <a:lnTo>
                  <a:pt x="879" y="48"/>
                </a:lnTo>
                <a:lnTo>
                  <a:pt x="896" y="39"/>
                </a:lnTo>
                <a:lnTo>
                  <a:pt x="915" y="37"/>
                </a:lnTo>
                <a:lnTo>
                  <a:pt x="933" y="39"/>
                </a:lnTo>
                <a:lnTo>
                  <a:pt x="949" y="48"/>
                </a:lnTo>
                <a:lnTo>
                  <a:pt x="964" y="60"/>
                </a:lnTo>
                <a:lnTo>
                  <a:pt x="979" y="73"/>
                </a:lnTo>
                <a:lnTo>
                  <a:pt x="994" y="85"/>
                </a:lnTo>
                <a:lnTo>
                  <a:pt x="1010" y="94"/>
                </a:lnTo>
                <a:lnTo>
                  <a:pt x="1028" y="97"/>
                </a:lnTo>
                <a:lnTo>
                  <a:pt x="1047" y="94"/>
                </a:lnTo>
                <a:lnTo>
                  <a:pt x="1063" y="85"/>
                </a:lnTo>
                <a:lnTo>
                  <a:pt x="1078" y="73"/>
                </a:lnTo>
                <a:lnTo>
                  <a:pt x="1093" y="61"/>
                </a:lnTo>
                <a:lnTo>
                  <a:pt x="1107" y="48"/>
                </a:lnTo>
                <a:lnTo>
                  <a:pt x="1123" y="40"/>
                </a:lnTo>
                <a:lnTo>
                  <a:pt x="1141" y="37"/>
                </a:lnTo>
                <a:lnTo>
                  <a:pt x="1141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" name="Rectangle 14"/>
          <p:cNvSpPr>
            <a:spLocks noChangeArrowheads="1"/>
          </p:cNvSpPr>
          <p:nvPr/>
        </p:nvSpPr>
        <p:spPr bwMode="auto">
          <a:xfrm>
            <a:off x="2498723" y="5304825"/>
            <a:ext cx="60960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>
              <a:spcBef>
                <a:spcPct val="60000"/>
              </a:spcBef>
              <a:buClr>
                <a:schemeClr val="tx2"/>
              </a:buClr>
              <a:buSzPct val="90000"/>
              <a:buFont typeface="Arial" charset="0"/>
              <a:buNone/>
            </a:pPr>
            <a:r>
              <a:rPr lang="en-US" sz="2000" dirty="0" smtClean="0">
                <a:solidFill>
                  <a:srgbClr val="000000"/>
                </a:solidFill>
                <a:cs typeface="Arial" pitchFamily="34" charset="0"/>
              </a:rPr>
              <a:t>Overwhelming </a:t>
            </a:r>
            <a:r>
              <a:rPr lang="en-US" sz="2000" dirty="0">
                <a:solidFill>
                  <a:srgbClr val="000000"/>
                </a:solidFill>
                <a:cs typeface="Arial" pitchFamily="34" charset="0"/>
              </a:rPr>
              <a:t>Opposing Material Self-Interest</a:t>
            </a:r>
          </a:p>
        </p:txBody>
      </p:sp>
      <p:sp>
        <p:nvSpPr>
          <p:cNvPr id="131" name="Freeform 53"/>
          <p:cNvSpPr>
            <a:spLocks/>
          </p:cNvSpPr>
          <p:nvPr/>
        </p:nvSpPr>
        <p:spPr bwMode="auto">
          <a:xfrm>
            <a:off x="4809012" y="5650597"/>
            <a:ext cx="1475422" cy="125430"/>
          </a:xfrm>
          <a:custGeom>
            <a:avLst/>
            <a:gdLst>
              <a:gd name="T0" fmla="*/ 1107 w 1141"/>
              <a:gd name="T1" fmla="*/ 13 h 97"/>
              <a:gd name="T2" fmla="*/ 1063 w 1141"/>
              <a:gd name="T3" fmla="*/ 50 h 97"/>
              <a:gd name="T4" fmla="*/ 1010 w 1141"/>
              <a:gd name="T5" fmla="*/ 59 h 97"/>
              <a:gd name="T6" fmla="*/ 964 w 1141"/>
              <a:gd name="T7" fmla="*/ 25 h 97"/>
              <a:gd name="T8" fmla="*/ 915 w 1141"/>
              <a:gd name="T9" fmla="*/ 0 h 97"/>
              <a:gd name="T10" fmla="*/ 865 w 1141"/>
              <a:gd name="T11" fmla="*/ 25 h 97"/>
              <a:gd name="T12" fmla="*/ 819 w 1141"/>
              <a:gd name="T13" fmla="*/ 59 h 97"/>
              <a:gd name="T14" fmla="*/ 765 w 1141"/>
              <a:gd name="T15" fmla="*/ 50 h 97"/>
              <a:gd name="T16" fmla="*/ 721 w 1141"/>
              <a:gd name="T17" fmla="*/ 13 h 97"/>
              <a:gd name="T18" fmla="*/ 668 w 1141"/>
              <a:gd name="T19" fmla="*/ 4 h 97"/>
              <a:gd name="T20" fmla="*/ 621 w 1141"/>
              <a:gd name="T21" fmla="*/ 38 h 97"/>
              <a:gd name="T22" fmla="*/ 572 w 1141"/>
              <a:gd name="T23" fmla="*/ 61 h 97"/>
              <a:gd name="T24" fmla="*/ 522 w 1141"/>
              <a:gd name="T25" fmla="*/ 38 h 97"/>
              <a:gd name="T26" fmla="*/ 476 w 1141"/>
              <a:gd name="T27" fmla="*/ 4 h 97"/>
              <a:gd name="T28" fmla="*/ 424 w 1141"/>
              <a:gd name="T29" fmla="*/ 13 h 97"/>
              <a:gd name="T30" fmla="*/ 378 w 1141"/>
              <a:gd name="T31" fmla="*/ 50 h 97"/>
              <a:gd name="T32" fmla="*/ 326 w 1141"/>
              <a:gd name="T33" fmla="*/ 59 h 97"/>
              <a:gd name="T34" fmla="*/ 280 w 1141"/>
              <a:gd name="T35" fmla="*/ 25 h 97"/>
              <a:gd name="T36" fmla="*/ 230 w 1141"/>
              <a:gd name="T37" fmla="*/ 0 h 97"/>
              <a:gd name="T38" fmla="*/ 180 w 1141"/>
              <a:gd name="T39" fmla="*/ 25 h 97"/>
              <a:gd name="T40" fmla="*/ 133 w 1141"/>
              <a:gd name="T41" fmla="*/ 59 h 97"/>
              <a:gd name="T42" fmla="*/ 81 w 1141"/>
              <a:gd name="T43" fmla="*/ 50 h 97"/>
              <a:gd name="T44" fmla="*/ 36 w 1141"/>
              <a:gd name="T45" fmla="*/ 13 h 97"/>
              <a:gd name="T46" fmla="*/ 0 w 1141"/>
              <a:gd name="T47" fmla="*/ 0 h 97"/>
              <a:gd name="T48" fmla="*/ 19 w 1141"/>
              <a:gd name="T49" fmla="*/ 39 h 97"/>
              <a:gd name="T50" fmla="*/ 65 w 1141"/>
              <a:gd name="T51" fmla="*/ 73 h 97"/>
              <a:gd name="T52" fmla="*/ 115 w 1141"/>
              <a:gd name="T53" fmla="*/ 97 h 97"/>
              <a:gd name="T54" fmla="*/ 164 w 1141"/>
              <a:gd name="T55" fmla="*/ 73 h 97"/>
              <a:gd name="T56" fmla="*/ 212 w 1141"/>
              <a:gd name="T57" fmla="*/ 39 h 97"/>
              <a:gd name="T58" fmla="*/ 264 w 1141"/>
              <a:gd name="T59" fmla="*/ 48 h 97"/>
              <a:gd name="T60" fmla="*/ 308 w 1141"/>
              <a:gd name="T61" fmla="*/ 85 h 97"/>
              <a:gd name="T62" fmla="*/ 362 w 1141"/>
              <a:gd name="T63" fmla="*/ 94 h 97"/>
              <a:gd name="T64" fmla="*/ 408 w 1141"/>
              <a:gd name="T65" fmla="*/ 60 h 97"/>
              <a:gd name="T66" fmla="*/ 458 w 1141"/>
              <a:gd name="T67" fmla="*/ 37 h 97"/>
              <a:gd name="T68" fmla="*/ 507 w 1141"/>
              <a:gd name="T69" fmla="*/ 60 h 97"/>
              <a:gd name="T70" fmla="*/ 553 w 1141"/>
              <a:gd name="T71" fmla="*/ 94 h 97"/>
              <a:gd name="T72" fmla="*/ 607 w 1141"/>
              <a:gd name="T73" fmla="*/ 85 h 97"/>
              <a:gd name="T74" fmla="*/ 651 w 1141"/>
              <a:gd name="T75" fmla="*/ 48 h 97"/>
              <a:gd name="T76" fmla="*/ 705 w 1141"/>
              <a:gd name="T77" fmla="*/ 39 h 97"/>
              <a:gd name="T78" fmla="*/ 751 w 1141"/>
              <a:gd name="T79" fmla="*/ 73 h 97"/>
              <a:gd name="T80" fmla="*/ 801 w 1141"/>
              <a:gd name="T81" fmla="*/ 97 h 97"/>
              <a:gd name="T82" fmla="*/ 850 w 1141"/>
              <a:gd name="T83" fmla="*/ 73 h 97"/>
              <a:gd name="T84" fmla="*/ 896 w 1141"/>
              <a:gd name="T85" fmla="*/ 39 h 97"/>
              <a:gd name="T86" fmla="*/ 949 w 1141"/>
              <a:gd name="T87" fmla="*/ 48 h 97"/>
              <a:gd name="T88" fmla="*/ 994 w 1141"/>
              <a:gd name="T89" fmla="*/ 85 h 97"/>
              <a:gd name="T90" fmla="*/ 1047 w 1141"/>
              <a:gd name="T91" fmla="*/ 94 h 97"/>
              <a:gd name="T92" fmla="*/ 1093 w 1141"/>
              <a:gd name="T93" fmla="*/ 61 h 97"/>
              <a:gd name="T94" fmla="*/ 1141 w 1141"/>
              <a:gd name="T95" fmla="*/ 37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141" h="97">
                <a:moveTo>
                  <a:pt x="1141" y="0"/>
                </a:moveTo>
                <a:lnTo>
                  <a:pt x="1123" y="4"/>
                </a:lnTo>
                <a:lnTo>
                  <a:pt x="1107" y="13"/>
                </a:lnTo>
                <a:lnTo>
                  <a:pt x="1093" y="25"/>
                </a:lnTo>
                <a:lnTo>
                  <a:pt x="1078" y="38"/>
                </a:lnTo>
                <a:lnTo>
                  <a:pt x="1063" y="50"/>
                </a:lnTo>
                <a:lnTo>
                  <a:pt x="1047" y="59"/>
                </a:lnTo>
                <a:lnTo>
                  <a:pt x="1028" y="61"/>
                </a:lnTo>
                <a:lnTo>
                  <a:pt x="1010" y="59"/>
                </a:lnTo>
                <a:lnTo>
                  <a:pt x="994" y="50"/>
                </a:lnTo>
                <a:lnTo>
                  <a:pt x="979" y="38"/>
                </a:lnTo>
                <a:lnTo>
                  <a:pt x="964" y="25"/>
                </a:lnTo>
                <a:lnTo>
                  <a:pt x="949" y="13"/>
                </a:lnTo>
                <a:lnTo>
                  <a:pt x="933" y="4"/>
                </a:lnTo>
                <a:lnTo>
                  <a:pt x="915" y="0"/>
                </a:lnTo>
                <a:lnTo>
                  <a:pt x="896" y="4"/>
                </a:lnTo>
                <a:lnTo>
                  <a:pt x="879" y="13"/>
                </a:lnTo>
                <a:lnTo>
                  <a:pt x="865" y="25"/>
                </a:lnTo>
                <a:lnTo>
                  <a:pt x="850" y="38"/>
                </a:lnTo>
                <a:lnTo>
                  <a:pt x="835" y="50"/>
                </a:lnTo>
                <a:lnTo>
                  <a:pt x="819" y="59"/>
                </a:lnTo>
                <a:lnTo>
                  <a:pt x="801" y="61"/>
                </a:lnTo>
                <a:lnTo>
                  <a:pt x="782" y="59"/>
                </a:lnTo>
                <a:lnTo>
                  <a:pt x="765" y="50"/>
                </a:lnTo>
                <a:lnTo>
                  <a:pt x="751" y="38"/>
                </a:lnTo>
                <a:lnTo>
                  <a:pt x="737" y="25"/>
                </a:lnTo>
                <a:lnTo>
                  <a:pt x="721" y="13"/>
                </a:lnTo>
                <a:lnTo>
                  <a:pt x="705" y="4"/>
                </a:lnTo>
                <a:lnTo>
                  <a:pt x="687" y="0"/>
                </a:lnTo>
                <a:lnTo>
                  <a:pt x="668" y="4"/>
                </a:lnTo>
                <a:lnTo>
                  <a:pt x="651" y="13"/>
                </a:lnTo>
                <a:lnTo>
                  <a:pt x="637" y="25"/>
                </a:lnTo>
                <a:lnTo>
                  <a:pt x="621" y="38"/>
                </a:lnTo>
                <a:lnTo>
                  <a:pt x="607" y="50"/>
                </a:lnTo>
                <a:lnTo>
                  <a:pt x="590" y="59"/>
                </a:lnTo>
                <a:lnTo>
                  <a:pt x="572" y="61"/>
                </a:lnTo>
                <a:lnTo>
                  <a:pt x="553" y="59"/>
                </a:lnTo>
                <a:lnTo>
                  <a:pt x="538" y="50"/>
                </a:lnTo>
                <a:lnTo>
                  <a:pt x="522" y="38"/>
                </a:lnTo>
                <a:lnTo>
                  <a:pt x="507" y="25"/>
                </a:lnTo>
                <a:lnTo>
                  <a:pt x="493" y="13"/>
                </a:lnTo>
                <a:lnTo>
                  <a:pt x="476" y="4"/>
                </a:lnTo>
                <a:lnTo>
                  <a:pt x="458" y="0"/>
                </a:lnTo>
                <a:lnTo>
                  <a:pt x="439" y="4"/>
                </a:lnTo>
                <a:lnTo>
                  <a:pt x="424" y="13"/>
                </a:lnTo>
                <a:lnTo>
                  <a:pt x="408" y="25"/>
                </a:lnTo>
                <a:lnTo>
                  <a:pt x="394" y="38"/>
                </a:lnTo>
                <a:lnTo>
                  <a:pt x="378" y="50"/>
                </a:lnTo>
                <a:lnTo>
                  <a:pt x="362" y="59"/>
                </a:lnTo>
                <a:lnTo>
                  <a:pt x="344" y="61"/>
                </a:lnTo>
                <a:lnTo>
                  <a:pt x="326" y="59"/>
                </a:lnTo>
                <a:lnTo>
                  <a:pt x="308" y="50"/>
                </a:lnTo>
                <a:lnTo>
                  <a:pt x="294" y="38"/>
                </a:lnTo>
                <a:lnTo>
                  <a:pt x="280" y="25"/>
                </a:lnTo>
                <a:lnTo>
                  <a:pt x="264" y="13"/>
                </a:lnTo>
                <a:lnTo>
                  <a:pt x="248" y="4"/>
                </a:lnTo>
                <a:lnTo>
                  <a:pt x="230" y="0"/>
                </a:lnTo>
                <a:lnTo>
                  <a:pt x="212" y="4"/>
                </a:lnTo>
                <a:lnTo>
                  <a:pt x="195" y="13"/>
                </a:lnTo>
                <a:lnTo>
                  <a:pt x="180" y="25"/>
                </a:lnTo>
                <a:lnTo>
                  <a:pt x="164" y="38"/>
                </a:lnTo>
                <a:lnTo>
                  <a:pt x="150" y="50"/>
                </a:lnTo>
                <a:lnTo>
                  <a:pt x="133" y="59"/>
                </a:lnTo>
                <a:lnTo>
                  <a:pt x="115" y="61"/>
                </a:lnTo>
                <a:lnTo>
                  <a:pt x="96" y="59"/>
                </a:lnTo>
                <a:lnTo>
                  <a:pt x="81" y="50"/>
                </a:lnTo>
                <a:lnTo>
                  <a:pt x="65" y="38"/>
                </a:lnTo>
                <a:lnTo>
                  <a:pt x="51" y="25"/>
                </a:lnTo>
                <a:lnTo>
                  <a:pt x="36" y="13"/>
                </a:lnTo>
                <a:lnTo>
                  <a:pt x="19" y="4"/>
                </a:lnTo>
                <a:lnTo>
                  <a:pt x="1" y="0"/>
                </a:lnTo>
                <a:lnTo>
                  <a:pt x="0" y="0"/>
                </a:lnTo>
                <a:lnTo>
                  <a:pt x="0" y="37"/>
                </a:lnTo>
                <a:lnTo>
                  <a:pt x="1" y="37"/>
                </a:lnTo>
                <a:lnTo>
                  <a:pt x="19" y="39"/>
                </a:lnTo>
                <a:lnTo>
                  <a:pt x="36" y="48"/>
                </a:lnTo>
                <a:lnTo>
                  <a:pt x="51" y="60"/>
                </a:lnTo>
                <a:lnTo>
                  <a:pt x="65" y="73"/>
                </a:lnTo>
                <a:lnTo>
                  <a:pt x="81" y="85"/>
                </a:lnTo>
                <a:lnTo>
                  <a:pt x="96" y="94"/>
                </a:lnTo>
                <a:lnTo>
                  <a:pt x="115" y="97"/>
                </a:lnTo>
                <a:lnTo>
                  <a:pt x="133" y="94"/>
                </a:lnTo>
                <a:lnTo>
                  <a:pt x="150" y="85"/>
                </a:lnTo>
                <a:lnTo>
                  <a:pt x="164" y="73"/>
                </a:lnTo>
                <a:lnTo>
                  <a:pt x="180" y="60"/>
                </a:lnTo>
                <a:lnTo>
                  <a:pt x="195" y="48"/>
                </a:lnTo>
                <a:lnTo>
                  <a:pt x="212" y="39"/>
                </a:lnTo>
                <a:lnTo>
                  <a:pt x="230" y="37"/>
                </a:lnTo>
                <a:lnTo>
                  <a:pt x="248" y="39"/>
                </a:lnTo>
                <a:lnTo>
                  <a:pt x="264" y="48"/>
                </a:lnTo>
                <a:lnTo>
                  <a:pt x="280" y="60"/>
                </a:lnTo>
                <a:lnTo>
                  <a:pt x="294" y="73"/>
                </a:lnTo>
                <a:lnTo>
                  <a:pt x="308" y="85"/>
                </a:lnTo>
                <a:lnTo>
                  <a:pt x="326" y="94"/>
                </a:lnTo>
                <a:lnTo>
                  <a:pt x="344" y="97"/>
                </a:lnTo>
                <a:lnTo>
                  <a:pt x="362" y="94"/>
                </a:lnTo>
                <a:lnTo>
                  <a:pt x="378" y="85"/>
                </a:lnTo>
                <a:lnTo>
                  <a:pt x="394" y="73"/>
                </a:lnTo>
                <a:lnTo>
                  <a:pt x="408" y="60"/>
                </a:lnTo>
                <a:lnTo>
                  <a:pt x="424" y="48"/>
                </a:lnTo>
                <a:lnTo>
                  <a:pt x="439" y="39"/>
                </a:lnTo>
                <a:lnTo>
                  <a:pt x="458" y="37"/>
                </a:lnTo>
                <a:lnTo>
                  <a:pt x="476" y="39"/>
                </a:lnTo>
                <a:lnTo>
                  <a:pt x="493" y="48"/>
                </a:lnTo>
                <a:lnTo>
                  <a:pt x="507" y="60"/>
                </a:lnTo>
                <a:lnTo>
                  <a:pt x="522" y="73"/>
                </a:lnTo>
                <a:lnTo>
                  <a:pt x="538" y="85"/>
                </a:lnTo>
                <a:lnTo>
                  <a:pt x="553" y="94"/>
                </a:lnTo>
                <a:lnTo>
                  <a:pt x="572" y="97"/>
                </a:lnTo>
                <a:lnTo>
                  <a:pt x="590" y="94"/>
                </a:lnTo>
                <a:lnTo>
                  <a:pt x="607" y="85"/>
                </a:lnTo>
                <a:lnTo>
                  <a:pt x="621" y="73"/>
                </a:lnTo>
                <a:lnTo>
                  <a:pt x="637" y="60"/>
                </a:lnTo>
                <a:lnTo>
                  <a:pt x="651" y="48"/>
                </a:lnTo>
                <a:lnTo>
                  <a:pt x="668" y="39"/>
                </a:lnTo>
                <a:lnTo>
                  <a:pt x="687" y="37"/>
                </a:lnTo>
                <a:lnTo>
                  <a:pt x="705" y="39"/>
                </a:lnTo>
                <a:lnTo>
                  <a:pt x="721" y="48"/>
                </a:lnTo>
                <a:lnTo>
                  <a:pt x="737" y="60"/>
                </a:lnTo>
                <a:lnTo>
                  <a:pt x="751" y="73"/>
                </a:lnTo>
                <a:lnTo>
                  <a:pt x="765" y="85"/>
                </a:lnTo>
                <a:lnTo>
                  <a:pt x="782" y="94"/>
                </a:lnTo>
                <a:lnTo>
                  <a:pt x="801" y="97"/>
                </a:lnTo>
                <a:lnTo>
                  <a:pt x="819" y="94"/>
                </a:lnTo>
                <a:lnTo>
                  <a:pt x="835" y="85"/>
                </a:lnTo>
                <a:lnTo>
                  <a:pt x="850" y="73"/>
                </a:lnTo>
                <a:lnTo>
                  <a:pt x="865" y="60"/>
                </a:lnTo>
                <a:lnTo>
                  <a:pt x="879" y="48"/>
                </a:lnTo>
                <a:lnTo>
                  <a:pt x="896" y="39"/>
                </a:lnTo>
                <a:lnTo>
                  <a:pt x="915" y="37"/>
                </a:lnTo>
                <a:lnTo>
                  <a:pt x="933" y="39"/>
                </a:lnTo>
                <a:lnTo>
                  <a:pt x="949" y="48"/>
                </a:lnTo>
                <a:lnTo>
                  <a:pt x="964" y="60"/>
                </a:lnTo>
                <a:lnTo>
                  <a:pt x="979" y="73"/>
                </a:lnTo>
                <a:lnTo>
                  <a:pt x="994" y="85"/>
                </a:lnTo>
                <a:lnTo>
                  <a:pt x="1010" y="94"/>
                </a:lnTo>
                <a:lnTo>
                  <a:pt x="1028" y="97"/>
                </a:lnTo>
                <a:lnTo>
                  <a:pt x="1047" y="94"/>
                </a:lnTo>
                <a:lnTo>
                  <a:pt x="1063" y="85"/>
                </a:lnTo>
                <a:lnTo>
                  <a:pt x="1078" y="73"/>
                </a:lnTo>
                <a:lnTo>
                  <a:pt x="1093" y="61"/>
                </a:lnTo>
                <a:lnTo>
                  <a:pt x="1107" y="48"/>
                </a:lnTo>
                <a:lnTo>
                  <a:pt x="1123" y="40"/>
                </a:lnTo>
                <a:lnTo>
                  <a:pt x="1141" y="37"/>
                </a:lnTo>
                <a:lnTo>
                  <a:pt x="1141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" name="Rectangle 14"/>
          <p:cNvSpPr>
            <a:spLocks noChangeArrowheads="1"/>
          </p:cNvSpPr>
          <p:nvPr/>
        </p:nvSpPr>
        <p:spPr bwMode="auto">
          <a:xfrm>
            <a:off x="6096000" y="4495800"/>
            <a:ext cx="2133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>
              <a:spcBef>
                <a:spcPct val="60000"/>
              </a:spcBef>
              <a:buClr>
                <a:schemeClr val="tx2"/>
              </a:buClr>
              <a:buSzPct val="90000"/>
              <a:buFont typeface="Arial" charset="0"/>
              <a:buNone/>
            </a:pPr>
            <a:r>
              <a:rPr lang="en-US" sz="2000" dirty="0" smtClean="0">
                <a:solidFill>
                  <a:srgbClr val="000000"/>
                </a:solidFill>
                <a:cs typeface="Arial" pitchFamily="34" charset="0"/>
              </a:rPr>
              <a:t>Machiavellian </a:t>
            </a:r>
            <a:r>
              <a:rPr lang="en-US" sz="2000" dirty="0">
                <a:solidFill>
                  <a:srgbClr val="000000"/>
                </a:solidFill>
                <a:cs typeface="Arial" pitchFamily="34" charset="0"/>
              </a:rPr>
              <a:t>Types</a:t>
            </a:r>
          </a:p>
        </p:txBody>
      </p:sp>
      <p:sp>
        <p:nvSpPr>
          <p:cNvPr id="133" name="Freeform 53"/>
          <p:cNvSpPr>
            <a:spLocks/>
          </p:cNvSpPr>
          <p:nvPr/>
        </p:nvSpPr>
        <p:spPr bwMode="auto">
          <a:xfrm>
            <a:off x="6425089" y="4841572"/>
            <a:ext cx="1475422" cy="125430"/>
          </a:xfrm>
          <a:custGeom>
            <a:avLst/>
            <a:gdLst>
              <a:gd name="T0" fmla="*/ 1107 w 1141"/>
              <a:gd name="T1" fmla="*/ 13 h 97"/>
              <a:gd name="T2" fmla="*/ 1063 w 1141"/>
              <a:gd name="T3" fmla="*/ 50 h 97"/>
              <a:gd name="T4" fmla="*/ 1010 w 1141"/>
              <a:gd name="T5" fmla="*/ 59 h 97"/>
              <a:gd name="T6" fmla="*/ 964 w 1141"/>
              <a:gd name="T7" fmla="*/ 25 h 97"/>
              <a:gd name="T8" fmla="*/ 915 w 1141"/>
              <a:gd name="T9" fmla="*/ 0 h 97"/>
              <a:gd name="T10" fmla="*/ 865 w 1141"/>
              <a:gd name="T11" fmla="*/ 25 h 97"/>
              <a:gd name="T12" fmla="*/ 819 w 1141"/>
              <a:gd name="T13" fmla="*/ 59 h 97"/>
              <a:gd name="T14" fmla="*/ 765 w 1141"/>
              <a:gd name="T15" fmla="*/ 50 h 97"/>
              <a:gd name="T16" fmla="*/ 721 w 1141"/>
              <a:gd name="T17" fmla="*/ 13 h 97"/>
              <a:gd name="T18" fmla="*/ 668 w 1141"/>
              <a:gd name="T19" fmla="*/ 4 h 97"/>
              <a:gd name="T20" fmla="*/ 621 w 1141"/>
              <a:gd name="T21" fmla="*/ 38 h 97"/>
              <a:gd name="T22" fmla="*/ 572 w 1141"/>
              <a:gd name="T23" fmla="*/ 61 h 97"/>
              <a:gd name="T24" fmla="*/ 522 w 1141"/>
              <a:gd name="T25" fmla="*/ 38 h 97"/>
              <a:gd name="T26" fmla="*/ 476 w 1141"/>
              <a:gd name="T27" fmla="*/ 4 h 97"/>
              <a:gd name="T28" fmla="*/ 424 w 1141"/>
              <a:gd name="T29" fmla="*/ 13 h 97"/>
              <a:gd name="T30" fmla="*/ 378 w 1141"/>
              <a:gd name="T31" fmla="*/ 50 h 97"/>
              <a:gd name="T32" fmla="*/ 326 w 1141"/>
              <a:gd name="T33" fmla="*/ 59 h 97"/>
              <a:gd name="T34" fmla="*/ 280 w 1141"/>
              <a:gd name="T35" fmla="*/ 25 h 97"/>
              <a:gd name="T36" fmla="*/ 230 w 1141"/>
              <a:gd name="T37" fmla="*/ 0 h 97"/>
              <a:gd name="T38" fmla="*/ 180 w 1141"/>
              <a:gd name="T39" fmla="*/ 25 h 97"/>
              <a:gd name="T40" fmla="*/ 133 w 1141"/>
              <a:gd name="T41" fmla="*/ 59 h 97"/>
              <a:gd name="T42" fmla="*/ 81 w 1141"/>
              <a:gd name="T43" fmla="*/ 50 h 97"/>
              <a:gd name="T44" fmla="*/ 36 w 1141"/>
              <a:gd name="T45" fmla="*/ 13 h 97"/>
              <a:gd name="T46" fmla="*/ 0 w 1141"/>
              <a:gd name="T47" fmla="*/ 0 h 97"/>
              <a:gd name="T48" fmla="*/ 19 w 1141"/>
              <a:gd name="T49" fmla="*/ 39 h 97"/>
              <a:gd name="T50" fmla="*/ 65 w 1141"/>
              <a:gd name="T51" fmla="*/ 73 h 97"/>
              <a:gd name="T52" fmla="*/ 115 w 1141"/>
              <a:gd name="T53" fmla="*/ 97 h 97"/>
              <a:gd name="T54" fmla="*/ 164 w 1141"/>
              <a:gd name="T55" fmla="*/ 73 h 97"/>
              <a:gd name="T56" fmla="*/ 212 w 1141"/>
              <a:gd name="T57" fmla="*/ 39 h 97"/>
              <a:gd name="T58" fmla="*/ 264 w 1141"/>
              <a:gd name="T59" fmla="*/ 48 h 97"/>
              <a:gd name="T60" fmla="*/ 308 w 1141"/>
              <a:gd name="T61" fmla="*/ 85 h 97"/>
              <a:gd name="T62" fmla="*/ 362 w 1141"/>
              <a:gd name="T63" fmla="*/ 94 h 97"/>
              <a:gd name="T64" fmla="*/ 408 w 1141"/>
              <a:gd name="T65" fmla="*/ 60 h 97"/>
              <a:gd name="T66" fmla="*/ 458 w 1141"/>
              <a:gd name="T67" fmla="*/ 37 h 97"/>
              <a:gd name="T68" fmla="*/ 507 w 1141"/>
              <a:gd name="T69" fmla="*/ 60 h 97"/>
              <a:gd name="T70" fmla="*/ 553 w 1141"/>
              <a:gd name="T71" fmla="*/ 94 h 97"/>
              <a:gd name="T72" fmla="*/ 607 w 1141"/>
              <a:gd name="T73" fmla="*/ 85 h 97"/>
              <a:gd name="T74" fmla="*/ 651 w 1141"/>
              <a:gd name="T75" fmla="*/ 48 h 97"/>
              <a:gd name="T76" fmla="*/ 705 w 1141"/>
              <a:gd name="T77" fmla="*/ 39 h 97"/>
              <a:gd name="T78" fmla="*/ 751 w 1141"/>
              <a:gd name="T79" fmla="*/ 73 h 97"/>
              <a:gd name="T80" fmla="*/ 801 w 1141"/>
              <a:gd name="T81" fmla="*/ 97 h 97"/>
              <a:gd name="T82" fmla="*/ 850 w 1141"/>
              <a:gd name="T83" fmla="*/ 73 h 97"/>
              <a:gd name="T84" fmla="*/ 896 w 1141"/>
              <a:gd name="T85" fmla="*/ 39 h 97"/>
              <a:gd name="T86" fmla="*/ 949 w 1141"/>
              <a:gd name="T87" fmla="*/ 48 h 97"/>
              <a:gd name="T88" fmla="*/ 994 w 1141"/>
              <a:gd name="T89" fmla="*/ 85 h 97"/>
              <a:gd name="T90" fmla="*/ 1047 w 1141"/>
              <a:gd name="T91" fmla="*/ 94 h 97"/>
              <a:gd name="T92" fmla="*/ 1093 w 1141"/>
              <a:gd name="T93" fmla="*/ 61 h 97"/>
              <a:gd name="T94" fmla="*/ 1141 w 1141"/>
              <a:gd name="T95" fmla="*/ 37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141" h="97">
                <a:moveTo>
                  <a:pt x="1141" y="0"/>
                </a:moveTo>
                <a:lnTo>
                  <a:pt x="1123" y="4"/>
                </a:lnTo>
                <a:lnTo>
                  <a:pt x="1107" y="13"/>
                </a:lnTo>
                <a:lnTo>
                  <a:pt x="1093" y="25"/>
                </a:lnTo>
                <a:lnTo>
                  <a:pt x="1078" y="38"/>
                </a:lnTo>
                <a:lnTo>
                  <a:pt x="1063" y="50"/>
                </a:lnTo>
                <a:lnTo>
                  <a:pt x="1047" y="59"/>
                </a:lnTo>
                <a:lnTo>
                  <a:pt x="1028" y="61"/>
                </a:lnTo>
                <a:lnTo>
                  <a:pt x="1010" y="59"/>
                </a:lnTo>
                <a:lnTo>
                  <a:pt x="994" y="50"/>
                </a:lnTo>
                <a:lnTo>
                  <a:pt x="979" y="38"/>
                </a:lnTo>
                <a:lnTo>
                  <a:pt x="964" y="25"/>
                </a:lnTo>
                <a:lnTo>
                  <a:pt x="949" y="13"/>
                </a:lnTo>
                <a:lnTo>
                  <a:pt x="933" y="4"/>
                </a:lnTo>
                <a:lnTo>
                  <a:pt x="915" y="0"/>
                </a:lnTo>
                <a:lnTo>
                  <a:pt x="896" y="4"/>
                </a:lnTo>
                <a:lnTo>
                  <a:pt x="879" y="13"/>
                </a:lnTo>
                <a:lnTo>
                  <a:pt x="865" y="25"/>
                </a:lnTo>
                <a:lnTo>
                  <a:pt x="850" y="38"/>
                </a:lnTo>
                <a:lnTo>
                  <a:pt x="835" y="50"/>
                </a:lnTo>
                <a:lnTo>
                  <a:pt x="819" y="59"/>
                </a:lnTo>
                <a:lnTo>
                  <a:pt x="801" y="61"/>
                </a:lnTo>
                <a:lnTo>
                  <a:pt x="782" y="59"/>
                </a:lnTo>
                <a:lnTo>
                  <a:pt x="765" y="50"/>
                </a:lnTo>
                <a:lnTo>
                  <a:pt x="751" y="38"/>
                </a:lnTo>
                <a:lnTo>
                  <a:pt x="737" y="25"/>
                </a:lnTo>
                <a:lnTo>
                  <a:pt x="721" y="13"/>
                </a:lnTo>
                <a:lnTo>
                  <a:pt x="705" y="4"/>
                </a:lnTo>
                <a:lnTo>
                  <a:pt x="687" y="0"/>
                </a:lnTo>
                <a:lnTo>
                  <a:pt x="668" y="4"/>
                </a:lnTo>
                <a:lnTo>
                  <a:pt x="651" y="13"/>
                </a:lnTo>
                <a:lnTo>
                  <a:pt x="637" y="25"/>
                </a:lnTo>
                <a:lnTo>
                  <a:pt x="621" y="38"/>
                </a:lnTo>
                <a:lnTo>
                  <a:pt x="607" y="50"/>
                </a:lnTo>
                <a:lnTo>
                  <a:pt x="590" y="59"/>
                </a:lnTo>
                <a:lnTo>
                  <a:pt x="572" y="61"/>
                </a:lnTo>
                <a:lnTo>
                  <a:pt x="553" y="59"/>
                </a:lnTo>
                <a:lnTo>
                  <a:pt x="538" y="50"/>
                </a:lnTo>
                <a:lnTo>
                  <a:pt x="522" y="38"/>
                </a:lnTo>
                <a:lnTo>
                  <a:pt x="507" y="25"/>
                </a:lnTo>
                <a:lnTo>
                  <a:pt x="493" y="13"/>
                </a:lnTo>
                <a:lnTo>
                  <a:pt x="476" y="4"/>
                </a:lnTo>
                <a:lnTo>
                  <a:pt x="458" y="0"/>
                </a:lnTo>
                <a:lnTo>
                  <a:pt x="439" y="4"/>
                </a:lnTo>
                <a:lnTo>
                  <a:pt x="424" y="13"/>
                </a:lnTo>
                <a:lnTo>
                  <a:pt x="408" y="25"/>
                </a:lnTo>
                <a:lnTo>
                  <a:pt x="394" y="38"/>
                </a:lnTo>
                <a:lnTo>
                  <a:pt x="378" y="50"/>
                </a:lnTo>
                <a:lnTo>
                  <a:pt x="362" y="59"/>
                </a:lnTo>
                <a:lnTo>
                  <a:pt x="344" y="61"/>
                </a:lnTo>
                <a:lnTo>
                  <a:pt x="326" y="59"/>
                </a:lnTo>
                <a:lnTo>
                  <a:pt x="308" y="50"/>
                </a:lnTo>
                <a:lnTo>
                  <a:pt x="294" y="38"/>
                </a:lnTo>
                <a:lnTo>
                  <a:pt x="280" y="25"/>
                </a:lnTo>
                <a:lnTo>
                  <a:pt x="264" y="13"/>
                </a:lnTo>
                <a:lnTo>
                  <a:pt x="248" y="4"/>
                </a:lnTo>
                <a:lnTo>
                  <a:pt x="230" y="0"/>
                </a:lnTo>
                <a:lnTo>
                  <a:pt x="212" y="4"/>
                </a:lnTo>
                <a:lnTo>
                  <a:pt x="195" y="13"/>
                </a:lnTo>
                <a:lnTo>
                  <a:pt x="180" y="25"/>
                </a:lnTo>
                <a:lnTo>
                  <a:pt x="164" y="38"/>
                </a:lnTo>
                <a:lnTo>
                  <a:pt x="150" y="50"/>
                </a:lnTo>
                <a:lnTo>
                  <a:pt x="133" y="59"/>
                </a:lnTo>
                <a:lnTo>
                  <a:pt x="115" y="61"/>
                </a:lnTo>
                <a:lnTo>
                  <a:pt x="96" y="59"/>
                </a:lnTo>
                <a:lnTo>
                  <a:pt x="81" y="50"/>
                </a:lnTo>
                <a:lnTo>
                  <a:pt x="65" y="38"/>
                </a:lnTo>
                <a:lnTo>
                  <a:pt x="51" y="25"/>
                </a:lnTo>
                <a:lnTo>
                  <a:pt x="36" y="13"/>
                </a:lnTo>
                <a:lnTo>
                  <a:pt x="19" y="4"/>
                </a:lnTo>
                <a:lnTo>
                  <a:pt x="1" y="0"/>
                </a:lnTo>
                <a:lnTo>
                  <a:pt x="0" y="0"/>
                </a:lnTo>
                <a:lnTo>
                  <a:pt x="0" y="37"/>
                </a:lnTo>
                <a:lnTo>
                  <a:pt x="1" y="37"/>
                </a:lnTo>
                <a:lnTo>
                  <a:pt x="19" y="39"/>
                </a:lnTo>
                <a:lnTo>
                  <a:pt x="36" y="48"/>
                </a:lnTo>
                <a:lnTo>
                  <a:pt x="51" y="60"/>
                </a:lnTo>
                <a:lnTo>
                  <a:pt x="65" y="73"/>
                </a:lnTo>
                <a:lnTo>
                  <a:pt x="81" y="85"/>
                </a:lnTo>
                <a:lnTo>
                  <a:pt x="96" y="94"/>
                </a:lnTo>
                <a:lnTo>
                  <a:pt x="115" y="97"/>
                </a:lnTo>
                <a:lnTo>
                  <a:pt x="133" y="94"/>
                </a:lnTo>
                <a:lnTo>
                  <a:pt x="150" y="85"/>
                </a:lnTo>
                <a:lnTo>
                  <a:pt x="164" y="73"/>
                </a:lnTo>
                <a:lnTo>
                  <a:pt x="180" y="60"/>
                </a:lnTo>
                <a:lnTo>
                  <a:pt x="195" y="48"/>
                </a:lnTo>
                <a:lnTo>
                  <a:pt x="212" y="39"/>
                </a:lnTo>
                <a:lnTo>
                  <a:pt x="230" y="37"/>
                </a:lnTo>
                <a:lnTo>
                  <a:pt x="248" y="39"/>
                </a:lnTo>
                <a:lnTo>
                  <a:pt x="264" y="48"/>
                </a:lnTo>
                <a:lnTo>
                  <a:pt x="280" y="60"/>
                </a:lnTo>
                <a:lnTo>
                  <a:pt x="294" y="73"/>
                </a:lnTo>
                <a:lnTo>
                  <a:pt x="308" y="85"/>
                </a:lnTo>
                <a:lnTo>
                  <a:pt x="326" y="94"/>
                </a:lnTo>
                <a:lnTo>
                  <a:pt x="344" y="97"/>
                </a:lnTo>
                <a:lnTo>
                  <a:pt x="362" y="94"/>
                </a:lnTo>
                <a:lnTo>
                  <a:pt x="378" y="85"/>
                </a:lnTo>
                <a:lnTo>
                  <a:pt x="394" y="73"/>
                </a:lnTo>
                <a:lnTo>
                  <a:pt x="408" y="60"/>
                </a:lnTo>
                <a:lnTo>
                  <a:pt x="424" y="48"/>
                </a:lnTo>
                <a:lnTo>
                  <a:pt x="439" y="39"/>
                </a:lnTo>
                <a:lnTo>
                  <a:pt x="458" y="37"/>
                </a:lnTo>
                <a:lnTo>
                  <a:pt x="476" y="39"/>
                </a:lnTo>
                <a:lnTo>
                  <a:pt x="493" y="48"/>
                </a:lnTo>
                <a:lnTo>
                  <a:pt x="507" y="60"/>
                </a:lnTo>
                <a:lnTo>
                  <a:pt x="522" y="73"/>
                </a:lnTo>
                <a:lnTo>
                  <a:pt x="538" y="85"/>
                </a:lnTo>
                <a:lnTo>
                  <a:pt x="553" y="94"/>
                </a:lnTo>
                <a:lnTo>
                  <a:pt x="572" y="97"/>
                </a:lnTo>
                <a:lnTo>
                  <a:pt x="590" y="94"/>
                </a:lnTo>
                <a:lnTo>
                  <a:pt x="607" y="85"/>
                </a:lnTo>
                <a:lnTo>
                  <a:pt x="621" y="73"/>
                </a:lnTo>
                <a:lnTo>
                  <a:pt x="637" y="60"/>
                </a:lnTo>
                <a:lnTo>
                  <a:pt x="651" y="48"/>
                </a:lnTo>
                <a:lnTo>
                  <a:pt x="668" y="39"/>
                </a:lnTo>
                <a:lnTo>
                  <a:pt x="687" y="37"/>
                </a:lnTo>
                <a:lnTo>
                  <a:pt x="705" y="39"/>
                </a:lnTo>
                <a:lnTo>
                  <a:pt x="721" y="48"/>
                </a:lnTo>
                <a:lnTo>
                  <a:pt x="737" y="60"/>
                </a:lnTo>
                <a:lnTo>
                  <a:pt x="751" y="73"/>
                </a:lnTo>
                <a:lnTo>
                  <a:pt x="765" y="85"/>
                </a:lnTo>
                <a:lnTo>
                  <a:pt x="782" y="94"/>
                </a:lnTo>
                <a:lnTo>
                  <a:pt x="801" y="97"/>
                </a:lnTo>
                <a:lnTo>
                  <a:pt x="819" y="94"/>
                </a:lnTo>
                <a:lnTo>
                  <a:pt x="835" y="85"/>
                </a:lnTo>
                <a:lnTo>
                  <a:pt x="850" y="73"/>
                </a:lnTo>
                <a:lnTo>
                  <a:pt x="865" y="60"/>
                </a:lnTo>
                <a:lnTo>
                  <a:pt x="879" y="48"/>
                </a:lnTo>
                <a:lnTo>
                  <a:pt x="896" y="39"/>
                </a:lnTo>
                <a:lnTo>
                  <a:pt x="915" y="37"/>
                </a:lnTo>
                <a:lnTo>
                  <a:pt x="933" y="39"/>
                </a:lnTo>
                <a:lnTo>
                  <a:pt x="949" y="48"/>
                </a:lnTo>
                <a:lnTo>
                  <a:pt x="964" y="60"/>
                </a:lnTo>
                <a:lnTo>
                  <a:pt x="979" y="73"/>
                </a:lnTo>
                <a:lnTo>
                  <a:pt x="994" y="85"/>
                </a:lnTo>
                <a:lnTo>
                  <a:pt x="1010" y="94"/>
                </a:lnTo>
                <a:lnTo>
                  <a:pt x="1028" y="97"/>
                </a:lnTo>
                <a:lnTo>
                  <a:pt x="1047" y="94"/>
                </a:lnTo>
                <a:lnTo>
                  <a:pt x="1063" y="85"/>
                </a:lnTo>
                <a:lnTo>
                  <a:pt x="1078" y="73"/>
                </a:lnTo>
                <a:lnTo>
                  <a:pt x="1093" y="61"/>
                </a:lnTo>
                <a:lnTo>
                  <a:pt x="1107" y="48"/>
                </a:lnTo>
                <a:lnTo>
                  <a:pt x="1123" y="40"/>
                </a:lnTo>
                <a:lnTo>
                  <a:pt x="1141" y="37"/>
                </a:lnTo>
                <a:lnTo>
                  <a:pt x="1141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" name="Rectangle 14"/>
          <p:cNvSpPr>
            <a:spLocks noChangeArrowheads="1"/>
          </p:cNvSpPr>
          <p:nvPr/>
        </p:nvSpPr>
        <p:spPr bwMode="auto">
          <a:xfrm>
            <a:off x="3988910" y="4116887"/>
            <a:ext cx="2133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>
              <a:spcBef>
                <a:spcPct val="60000"/>
              </a:spcBef>
              <a:buClr>
                <a:schemeClr val="tx2"/>
              </a:buClr>
              <a:buSzPct val="90000"/>
              <a:buFont typeface="Arial" charset="0"/>
              <a:buNone/>
            </a:pPr>
            <a:r>
              <a:rPr lang="en-US" sz="2000" dirty="0" smtClean="0">
                <a:solidFill>
                  <a:srgbClr val="000000"/>
                </a:solidFill>
                <a:cs typeface="Arial" pitchFamily="34" charset="0"/>
              </a:rPr>
              <a:t>Ill-Timed</a:t>
            </a:r>
            <a:endParaRPr lang="en-US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35" name="Freeform 53"/>
          <p:cNvSpPr>
            <a:spLocks/>
          </p:cNvSpPr>
          <p:nvPr/>
        </p:nvSpPr>
        <p:spPr bwMode="auto">
          <a:xfrm>
            <a:off x="4317999" y="4462659"/>
            <a:ext cx="1475422" cy="125430"/>
          </a:xfrm>
          <a:custGeom>
            <a:avLst/>
            <a:gdLst>
              <a:gd name="T0" fmla="*/ 1107 w 1141"/>
              <a:gd name="T1" fmla="*/ 13 h 97"/>
              <a:gd name="T2" fmla="*/ 1063 w 1141"/>
              <a:gd name="T3" fmla="*/ 50 h 97"/>
              <a:gd name="T4" fmla="*/ 1010 w 1141"/>
              <a:gd name="T5" fmla="*/ 59 h 97"/>
              <a:gd name="T6" fmla="*/ 964 w 1141"/>
              <a:gd name="T7" fmla="*/ 25 h 97"/>
              <a:gd name="T8" fmla="*/ 915 w 1141"/>
              <a:gd name="T9" fmla="*/ 0 h 97"/>
              <a:gd name="T10" fmla="*/ 865 w 1141"/>
              <a:gd name="T11" fmla="*/ 25 h 97"/>
              <a:gd name="T12" fmla="*/ 819 w 1141"/>
              <a:gd name="T13" fmla="*/ 59 h 97"/>
              <a:gd name="T14" fmla="*/ 765 w 1141"/>
              <a:gd name="T15" fmla="*/ 50 h 97"/>
              <a:gd name="T16" fmla="*/ 721 w 1141"/>
              <a:gd name="T17" fmla="*/ 13 h 97"/>
              <a:gd name="T18" fmla="*/ 668 w 1141"/>
              <a:gd name="T19" fmla="*/ 4 h 97"/>
              <a:gd name="T20" fmla="*/ 621 w 1141"/>
              <a:gd name="T21" fmla="*/ 38 h 97"/>
              <a:gd name="T22" fmla="*/ 572 w 1141"/>
              <a:gd name="T23" fmla="*/ 61 h 97"/>
              <a:gd name="T24" fmla="*/ 522 w 1141"/>
              <a:gd name="T25" fmla="*/ 38 h 97"/>
              <a:gd name="T26" fmla="*/ 476 w 1141"/>
              <a:gd name="T27" fmla="*/ 4 h 97"/>
              <a:gd name="T28" fmla="*/ 424 w 1141"/>
              <a:gd name="T29" fmla="*/ 13 h 97"/>
              <a:gd name="T30" fmla="*/ 378 w 1141"/>
              <a:gd name="T31" fmla="*/ 50 h 97"/>
              <a:gd name="T32" fmla="*/ 326 w 1141"/>
              <a:gd name="T33" fmla="*/ 59 h 97"/>
              <a:gd name="T34" fmla="*/ 280 w 1141"/>
              <a:gd name="T35" fmla="*/ 25 h 97"/>
              <a:gd name="T36" fmla="*/ 230 w 1141"/>
              <a:gd name="T37" fmla="*/ 0 h 97"/>
              <a:gd name="T38" fmla="*/ 180 w 1141"/>
              <a:gd name="T39" fmla="*/ 25 h 97"/>
              <a:gd name="T40" fmla="*/ 133 w 1141"/>
              <a:gd name="T41" fmla="*/ 59 h 97"/>
              <a:gd name="T42" fmla="*/ 81 w 1141"/>
              <a:gd name="T43" fmla="*/ 50 h 97"/>
              <a:gd name="T44" fmla="*/ 36 w 1141"/>
              <a:gd name="T45" fmla="*/ 13 h 97"/>
              <a:gd name="T46" fmla="*/ 0 w 1141"/>
              <a:gd name="T47" fmla="*/ 0 h 97"/>
              <a:gd name="T48" fmla="*/ 19 w 1141"/>
              <a:gd name="T49" fmla="*/ 39 h 97"/>
              <a:gd name="T50" fmla="*/ 65 w 1141"/>
              <a:gd name="T51" fmla="*/ 73 h 97"/>
              <a:gd name="T52" fmla="*/ 115 w 1141"/>
              <a:gd name="T53" fmla="*/ 97 h 97"/>
              <a:gd name="T54" fmla="*/ 164 w 1141"/>
              <a:gd name="T55" fmla="*/ 73 h 97"/>
              <a:gd name="T56" fmla="*/ 212 w 1141"/>
              <a:gd name="T57" fmla="*/ 39 h 97"/>
              <a:gd name="T58" fmla="*/ 264 w 1141"/>
              <a:gd name="T59" fmla="*/ 48 h 97"/>
              <a:gd name="T60" fmla="*/ 308 w 1141"/>
              <a:gd name="T61" fmla="*/ 85 h 97"/>
              <a:gd name="T62" fmla="*/ 362 w 1141"/>
              <a:gd name="T63" fmla="*/ 94 h 97"/>
              <a:gd name="T64" fmla="*/ 408 w 1141"/>
              <a:gd name="T65" fmla="*/ 60 h 97"/>
              <a:gd name="T66" fmla="*/ 458 w 1141"/>
              <a:gd name="T67" fmla="*/ 37 h 97"/>
              <a:gd name="T68" fmla="*/ 507 w 1141"/>
              <a:gd name="T69" fmla="*/ 60 h 97"/>
              <a:gd name="T70" fmla="*/ 553 w 1141"/>
              <a:gd name="T71" fmla="*/ 94 h 97"/>
              <a:gd name="T72" fmla="*/ 607 w 1141"/>
              <a:gd name="T73" fmla="*/ 85 h 97"/>
              <a:gd name="T74" fmla="*/ 651 w 1141"/>
              <a:gd name="T75" fmla="*/ 48 h 97"/>
              <a:gd name="T76" fmla="*/ 705 w 1141"/>
              <a:gd name="T77" fmla="*/ 39 h 97"/>
              <a:gd name="T78" fmla="*/ 751 w 1141"/>
              <a:gd name="T79" fmla="*/ 73 h 97"/>
              <a:gd name="T80" fmla="*/ 801 w 1141"/>
              <a:gd name="T81" fmla="*/ 97 h 97"/>
              <a:gd name="T82" fmla="*/ 850 w 1141"/>
              <a:gd name="T83" fmla="*/ 73 h 97"/>
              <a:gd name="T84" fmla="*/ 896 w 1141"/>
              <a:gd name="T85" fmla="*/ 39 h 97"/>
              <a:gd name="T86" fmla="*/ 949 w 1141"/>
              <a:gd name="T87" fmla="*/ 48 h 97"/>
              <a:gd name="T88" fmla="*/ 994 w 1141"/>
              <a:gd name="T89" fmla="*/ 85 h 97"/>
              <a:gd name="T90" fmla="*/ 1047 w 1141"/>
              <a:gd name="T91" fmla="*/ 94 h 97"/>
              <a:gd name="T92" fmla="*/ 1093 w 1141"/>
              <a:gd name="T93" fmla="*/ 61 h 97"/>
              <a:gd name="T94" fmla="*/ 1141 w 1141"/>
              <a:gd name="T95" fmla="*/ 37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141" h="97">
                <a:moveTo>
                  <a:pt x="1141" y="0"/>
                </a:moveTo>
                <a:lnTo>
                  <a:pt x="1123" y="4"/>
                </a:lnTo>
                <a:lnTo>
                  <a:pt x="1107" y="13"/>
                </a:lnTo>
                <a:lnTo>
                  <a:pt x="1093" y="25"/>
                </a:lnTo>
                <a:lnTo>
                  <a:pt x="1078" y="38"/>
                </a:lnTo>
                <a:lnTo>
                  <a:pt x="1063" y="50"/>
                </a:lnTo>
                <a:lnTo>
                  <a:pt x="1047" y="59"/>
                </a:lnTo>
                <a:lnTo>
                  <a:pt x="1028" y="61"/>
                </a:lnTo>
                <a:lnTo>
                  <a:pt x="1010" y="59"/>
                </a:lnTo>
                <a:lnTo>
                  <a:pt x="994" y="50"/>
                </a:lnTo>
                <a:lnTo>
                  <a:pt x="979" y="38"/>
                </a:lnTo>
                <a:lnTo>
                  <a:pt x="964" y="25"/>
                </a:lnTo>
                <a:lnTo>
                  <a:pt x="949" y="13"/>
                </a:lnTo>
                <a:lnTo>
                  <a:pt x="933" y="4"/>
                </a:lnTo>
                <a:lnTo>
                  <a:pt x="915" y="0"/>
                </a:lnTo>
                <a:lnTo>
                  <a:pt x="896" y="4"/>
                </a:lnTo>
                <a:lnTo>
                  <a:pt x="879" y="13"/>
                </a:lnTo>
                <a:lnTo>
                  <a:pt x="865" y="25"/>
                </a:lnTo>
                <a:lnTo>
                  <a:pt x="850" y="38"/>
                </a:lnTo>
                <a:lnTo>
                  <a:pt x="835" y="50"/>
                </a:lnTo>
                <a:lnTo>
                  <a:pt x="819" y="59"/>
                </a:lnTo>
                <a:lnTo>
                  <a:pt x="801" y="61"/>
                </a:lnTo>
                <a:lnTo>
                  <a:pt x="782" y="59"/>
                </a:lnTo>
                <a:lnTo>
                  <a:pt x="765" y="50"/>
                </a:lnTo>
                <a:lnTo>
                  <a:pt x="751" y="38"/>
                </a:lnTo>
                <a:lnTo>
                  <a:pt x="737" y="25"/>
                </a:lnTo>
                <a:lnTo>
                  <a:pt x="721" y="13"/>
                </a:lnTo>
                <a:lnTo>
                  <a:pt x="705" y="4"/>
                </a:lnTo>
                <a:lnTo>
                  <a:pt x="687" y="0"/>
                </a:lnTo>
                <a:lnTo>
                  <a:pt x="668" y="4"/>
                </a:lnTo>
                <a:lnTo>
                  <a:pt x="651" y="13"/>
                </a:lnTo>
                <a:lnTo>
                  <a:pt x="637" y="25"/>
                </a:lnTo>
                <a:lnTo>
                  <a:pt x="621" y="38"/>
                </a:lnTo>
                <a:lnTo>
                  <a:pt x="607" y="50"/>
                </a:lnTo>
                <a:lnTo>
                  <a:pt x="590" y="59"/>
                </a:lnTo>
                <a:lnTo>
                  <a:pt x="572" y="61"/>
                </a:lnTo>
                <a:lnTo>
                  <a:pt x="553" y="59"/>
                </a:lnTo>
                <a:lnTo>
                  <a:pt x="538" y="50"/>
                </a:lnTo>
                <a:lnTo>
                  <a:pt x="522" y="38"/>
                </a:lnTo>
                <a:lnTo>
                  <a:pt x="507" y="25"/>
                </a:lnTo>
                <a:lnTo>
                  <a:pt x="493" y="13"/>
                </a:lnTo>
                <a:lnTo>
                  <a:pt x="476" y="4"/>
                </a:lnTo>
                <a:lnTo>
                  <a:pt x="458" y="0"/>
                </a:lnTo>
                <a:lnTo>
                  <a:pt x="439" y="4"/>
                </a:lnTo>
                <a:lnTo>
                  <a:pt x="424" y="13"/>
                </a:lnTo>
                <a:lnTo>
                  <a:pt x="408" y="25"/>
                </a:lnTo>
                <a:lnTo>
                  <a:pt x="394" y="38"/>
                </a:lnTo>
                <a:lnTo>
                  <a:pt x="378" y="50"/>
                </a:lnTo>
                <a:lnTo>
                  <a:pt x="362" y="59"/>
                </a:lnTo>
                <a:lnTo>
                  <a:pt x="344" y="61"/>
                </a:lnTo>
                <a:lnTo>
                  <a:pt x="326" y="59"/>
                </a:lnTo>
                <a:lnTo>
                  <a:pt x="308" y="50"/>
                </a:lnTo>
                <a:lnTo>
                  <a:pt x="294" y="38"/>
                </a:lnTo>
                <a:lnTo>
                  <a:pt x="280" y="25"/>
                </a:lnTo>
                <a:lnTo>
                  <a:pt x="264" y="13"/>
                </a:lnTo>
                <a:lnTo>
                  <a:pt x="248" y="4"/>
                </a:lnTo>
                <a:lnTo>
                  <a:pt x="230" y="0"/>
                </a:lnTo>
                <a:lnTo>
                  <a:pt x="212" y="4"/>
                </a:lnTo>
                <a:lnTo>
                  <a:pt x="195" y="13"/>
                </a:lnTo>
                <a:lnTo>
                  <a:pt x="180" y="25"/>
                </a:lnTo>
                <a:lnTo>
                  <a:pt x="164" y="38"/>
                </a:lnTo>
                <a:lnTo>
                  <a:pt x="150" y="50"/>
                </a:lnTo>
                <a:lnTo>
                  <a:pt x="133" y="59"/>
                </a:lnTo>
                <a:lnTo>
                  <a:pt x="115" y="61"/>
                </a:lnTo>
                <a:lnTo>
                  <a:pt x="96" y="59"/>
                </a:lnTo>
                <a:lnTo>
                  <a:pt x="81" y="50"/>
                </a:lnTo>
                <a:lnTo>
                  <a:pt x="65" y="38"/>
                </a:lnTo>
                <a:lnTo>
                  <a:pt x="51" y="25"/>
                </a:lnTo>
                <a:lnTo>
                  <a:pt x="36" y="13"/>
                </a:lnTo>
                <a:lnTo>
                  <a:pt x="19" y="4"/>
                </a:lnTo>
                <a:lnTo>
                  <a:pt x="1" y="0"/>
                </a:lnTo>
                <a:lnTo>
                  <a:pt x="0" y="0"/>
                </a:lnTo>
                <a:lnTo>
                  <a:pt x="0" y="37"/>
                </a:lnTo>
                <a:lnTo>
                  <a:pt x="1" y="37"/>
                </a:lnTo>
                <a:lnTo>
                  <a:pt x="19" y="39"/>
                </a:lnTo>
                <a:lnTo>
                  <a:pt x="36" y="48"/>
                </a:lnTo>
                <a:lnTo>
                  <a:pt x="51" y="60"/>
                </a:lnTo>
                <a:lnTo>
                  <a:pt x="65" y="73"/>
                </a:lnTo>
                <a:lnTo>
                  <a:pt x="81" y="85"/>
                </a:lnTo>
                <a:lnTo>
                  <a:pt x="96" y="94"/>
                </a:lnTo>
                <a:lnTo>
                  <a:pt x="115" y="97"/>
                </a:lnTo>
                <a:lnTo>
                  <a:pt x="133" y="94"/>
                </a:lnTo>
                <a:lnTo>
                  <a:pt x="150" y="85"/>
                </a:lnTo>
                <a:lnTo>
                  <a:pt x="164" y="73"/>
                </a:lnTo>
                <a:lnTo>
                  <a:pt x="180" y="60"/>
                </a:lnTo>
                <a:lnTo>
                  <a:pt x="195" y="48"/>
                </a:lnTo>
                <a:lnTo>
                  <a:pt x="212" y="39"/>
                </a:lnTo>
                <a:lnTo>
                  <a:pt x="230" y="37"/>
                </a:lnTo>
                <a:lnTo>
                  <a:pt x="248" y="39"/>
                </a:lnTo>
                <a:lnTo>
                  <a:pt x="264" y="48"/>
                </a:lnTo>
                <a:lnTo>
                  <a:pt x="280" y="60"/>
                </a:lnTo>
                <a:lnTo>
                  <a:pt x="294" y="73"/>
                </a:lnTo>
                <a:lnTo>
                  <a:pt x="308" y="85"/>
                </a:lnTo>
                <a:lnTo>
                  <a:pt x="326" y="94"/>
                </a:lnTo>
                <a:lnTo>
                  <a:pt x="344" y="97"/>
                </a:lnTo>
                <a:lnTo>
                  <a:pt x="362" y="94"/>
                </a:lnTo>
                <a:lnTo>
                  <a:pt x="378" y="85"/>
                </a:lnTo>
                <a:lnTo>
                  <a:pt x="394" y="73"/>
                </a:lnTo>
                <a:lnTo>
                  <a:pt x="408" y="60"/>
                </a:lnTo>
                <a:lnTo>
                  <a:pt x="424" y="48"/>
                </a:lnTo>
                <a:lnTo>
                  <a:pt x="439" y="39"/>
                </a:lnTo>
                <a:lnTo>
                  <a:pt x="458" y="37"/>
                </a:lnTo>
                <a:lnTo>
                  <a:pt x="476" y="39"/>
                </a:lnTo>
                <a:lnTo>
                  <a:pt x="493" y="48"/>
                </a:lnTo>
                <a:lnTo>
                  <a:pt x="507" y="60"/>
                </a:lnTo>
                <a:lnTo>
                  <a:pt x="522" y="73"/>
                </a:lnTo>
                <a:lnTo>
                  <a:pt x="538" y="85"/>
                </a:lnTo>
                <a:lnTo>
                  <a:pt x="553" y="94"/>
                </a:lnTo>
                <a:lnTo>
                  <a:pt x="572" y="97"/>
                </a:lnTo>
                <a:lnTo>
                  <a:pt x="590" y="94"/>
                </a:lnTo>
                <a:lnTo>
                  <a:pt x="607" y="85"/>
                </a:lnTo>
                <a:lnTo>
                  <a:pt x="621" y="73"/>
                </a:lnTo>
                <a:lnTo>
                  <a:pt x="637" y="60"/>
                </a:lnTo>
                <a:lnTo>
                  <a:pt x="651" y="48"/>
                </a:lnTo>
                <a:lnTo>
                  <a:pt x="668" y="39"/>
                </a:lnTo>
                <a:lnTo>
                  <a:pt x="687" y="37"/>
                </a:lnTo>
                <a:lnTo>
                  <a:pt x="705" y="39"/>
                </a:lnTo>
                <a:lnTo>
                  <a:pt x="721" y="48"/>
                </a:lnTo>
                <a:lnTo>
                  <a:pt x="737" y="60"/>
                </a:lnTo>
                <a:lnTo>
                  <a:pt x="751" y="73"/>
                </a:lnTo>
                <a:lnTo>
                  <a:pt x="765" y="85"/>
                </a:lnTo>
                <a:lnTo>
                  <a:pt x="782" y="94"/>
                </a:lnTo>
                <a:lnTo>
                  <a:pt x="801" y="97"/>
                </a:lnTo>
                <a:lnTo>
                  <a:pt x="819" y="94"/>
                </a:lnTo>
                <a:lnTo>
                  <a:pt x="835" y="85"/>
                </a:lnTo>
                <a:lnTo>
                  <a:pt x="850" y="73"/>
                </a:lnTo>
                <a:lnTo>
                  <a:pt x="865" y="60"/>
                </a:lnTo>
                <a:lnTo>
                  <a:pt x="879" y="48"/>
                </a:lnTo>
                <a:lnTo>
                  <a:pt x="896" y="39"/>
                </a:lnTo>
                <a:lnTo>
                  <a:pt x="915" y="37"/>
                </a:lnTo>
                <a:lnTo>
                  <a:pt x="933" y="39"/>
                </a:lnTo>
                <a:lnTo>
                  <a:pt x="949" y="48"/>
                </a:lnTo>
                <a:lnTo>
                  <a:pt x="964" y="60"/>
                </a:lnTo>
                <a:lnTo>
                  <a:pt x="979" y="73"/>
                </a:lnTo>
                <a:lnTo>
                  <a:pt x="994" y="85"/>
                </a:lnTo>
                <a:lnTo>
                  <a:pt x="1010" y="94"/>
                </a:lnTo>
                <a:lnTo>
                  <a:pt x="1028" y="97"/>
                </a:lnTo>
                <a:lnTo>
                  <a:pt x="1047" y="94"/>
                </a:lnTo>
                <a:lnTo>
                  <a:pt x="1063" y="85"/>
                </a:lnTo>
                <a:lnTo>
                  <a:pt x="1078" y="73"/>
                </a:lnTo>
                <a:lnTo>
                  <a:pt x="1093" y="61"/>
                </a:lnTo>
                <a:lnTo>
                  <a:pt x="1107" y="48"/>
                </a:lnTo>
                <a:lnTo>
                  <a:pt x="1123" y="40"/>
                </a:lnTo>
                <a:lnTo>
                  <a:pt x="1141" y="37"/>
                </a:lnTo>
                <a:lnTo>
                  <a:pt x="1141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" name="Rectangle 14"/>
          <p:cNvSpPr>
            <a:spLocks noChangeArrowheads="1"/>
          </p:cNvSpPr>
          <p:nvPr/>
        </p:nvSpPr>
        <p:spPr bwMode="auto">
          <a:xfrm>
            <a:off x="5867400" y="3386456"/>
            <a:ext cx="2133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>
              <a:spcBef>
                <a:spcPct val="60000"/>
              </a:spcBef>
              <a:buClr>
                <a:schemeClr val="tx2"/>
              </a:buClr>
              <a:buSzPct val="90000"/>
              <a:buFont typeface="Arial" charset="0"/>
              <a:buNone/>
            </a:pPr>
            <a:r>
              <a:rPr lang="en-US" sz="2000" dirty="0" smtClean="0">
                <a:solidFill>
                  <a:srgbClr val="000000"/>
                </a:solidFill>
                <a:cs typeface="Arial" pitchFamily="34" charset="0"/>
              </a:rPr>
              <a:t>No Compelling Value</a:t>
            </a:r>
            <a:endParaRPr lang="en-US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37" name="Freeform 53"/>
          <p:cNvSpPr>
            <a:spLocks/>
          </p:cNvSpPr>
          <p:nvPr/>
        </p:nvSpPr>
        <p:spPr bwMode="auto">
          <a:xfrm>
            <a:off x="6196489" y="3732228"/>
            <a:ext cx="1475422" cy="125430"/>
          </a:xfrm>
          <a:custGeom>
            <a:avLst/>
            <a:gdLst>
              <a:gd name="T0" fmla="*/ 1107 w 1141"/>
              <a:gd name="T1" fmla="*/ 13 h 97"/>
              <a:gd name="T2" fmla="*/ 1063 w 1141"/>
              <a:gd name="T3" fmla="*/ 50 h 97"/>
              <a:gd name="T4" fmla="*/ 1010 w 1141"/>
              <a:gd name="T5" fmla="*/ 59 h 97"/>
              <a:gd name="T6" fmla="*/ 964 w 1141"/>
              <a:gd name="T7" fmla="*/ 25 h 97"/>
              <a:gd name="T8" fmla="*/ 915 w 1141"/>
              <a:gd name="T9" fmla="*/ 0 h 97"/>
              <a:gd name="T10" fmla="*/ 865 w 1141"/>
              <a:gd name="T11" fmla="*/ 25 h 97"/>
              <a:gd name="T12" fmla="*/ 819 w 1141"/>
              <a:gd name="T13" fmla="*/ 59 h 97"/>
              <a:gd name="T14" fmla="*/ 765 w 1141"/>
              <a:gd name="T15" fmla="*/ 50 h 97"/>
              <a:gd name="T16" fmla="*/ 721 w 1141"/>
              <a:gd name="T17" fmla="*/ 13 h 97"/>
              <a:gd name="T18" fmla="*/ 668 w 1141"/>
              <a:gd name="T19" fmla="*/ 4 h 97"/>
              <a:gd name="T20" fmla="*/ 621 w 1141"/>
              <a:gd name="T21" fmla="*/ 38 h 97"/>
              <a:gd name="T22" fmla="*/ 572 w 1141"/>
              <a:gd name="T23" fmla="*/ 61 h 97"/>
              <a:gd name="T24" fmla="*/ 522 w 1141"/>
              <a:gd name="T25" fmla="*/ 38 h 97"/>
              <a:gd name="T26" fmla="*/ 476 w 1141"/>
              <a:gd name="T27" fmla="*/ 4 h 97"/>
              <a:gd name="T28" fmla="*/ 424 w 1141"/>
              <a:gd name="T29" fmla="*/ 13 h 97"/>
              <a:gd name="T30" fmla="*/ 378 w 1141"/>
              <a:gd name="T31" fmla="*/ 50 h 97"/>
              <a:gd name="T32" fmla="*/ 326 w 1141"/>
              <a:gd name="T33" fmla="*/ 59 h 97"/>
              <a:gd name="T34" fmla="*/ 280 w 1141"/>
              <a:gd name="T35" fmla="*/ 25 h 97"/>
              <a:gd name="T36" fmla="*/ 230 w 1141"/>
              <a:gd name="T37" fmla="*/ 0 h 97"/>
              <a:gd name="T38" fmla="*/ 180 w 1141"/>
              <a:gd name="T39" fmla="*/ 25 h 97"/>
              <a:gd name="T40" fmla="*/ 133 w 1141"/>
              <a:gd name="T41" fmla="*/ 59 h 97"/>
              <a:gd name="T42" fmla="*/ 81 w 1141"/>
              <a:gd name="T43" fmla="*/ 50 h 97"/>
              <a:gd name="T44" fmla="*/ 36 w 1141"/>
              <a:gd name="T45" fmla="*/ 13 h 97"/>
              <a:gd name="T46" fmla="*/ 0 w 1141"/>
              <a:gd name="T47" fmla="*/ 0 h 97"/>
              <a:gd name="T48" fmla="*/ 19 w 1141"/>
              <a:gd name="T49" fmla="*/ 39 h 97"/>
              <a:gd name="T50" fmla="*/ 65 w 1141"/>
              <a:gd name="T51" fmla="*/ 73 h 97"/>
              <a:gd name="T52" fmla="*/ 115 w 1141"/>
              <a:gd name="T53" fmla="*/ 97 h 97"/>
              <a:gd name="T54" fmla="*/ 164 w 1141"/>
              <a:gd name="T55" fmla="*/ 73 h 97"/>
              <a:gd name="T56" fmla="*/ 212 w 1141"/>
              <a:gd name="T57" fmla="*/ 39 h 97"/>
              <a:gd name="T58" fmla="*/ 264 w 1141"/>
              <a:gd name="T59" fmla="*/ 48 h 97"/>
              <a:gd name="T60" fmla="*/ 308 w 1141"/>
              <a:gd name="T61" fmla="*/ 85 h 97"/>
              <a:gd name="T62" fmla="*/ 362 w 1141"/>
              <a:gd name="T63" fmla="*/ 94 h 97"/>
              <a:gd name="T64" fmla="*/ 408 w 1141"/>
              <a:gd name="T65" fmla="*/ 60 h 97"/>
              <a:gd name="T66" fmla="*/ 458 w 1141"/>
              <a:gd name="T67" fmla="*/ 37 h 97"/>
              <a:gd name="T68" fmla="*/ 507 w 1141"/>
              <a:gd name="T69" fmla="*/ 60 h 97"/>
              <a:gd name="T70" fmla="*/ 553 w 1141"/>
              <a:gd name="T71" fmla="*/ 94 h 97"/>
              <a:gd name="T72" fmla="*/ 607 w 1141"/>
              <a:gd name="T73" fmla="*/ 85 h 97"/>
              <a:gd name="T74" fmla="*/ 651 w 1141"/>
              <a:gd name="T75" fmla="*/ 48 h 97"/>
              <a:gd name="T76" fmla="*/ 705 w 1141"/>
              <a:gd name="T77" fmla="*/ 39 h 97"/>
              <a:gd name="T78" fmla="*/ 751 w 1141"/>
              <a:gd name="T79" fmla="*/ 73 h 97"/>
              <a:gd name="T80" fmla="*/ 801 w 1141"/>
              <a:gd name="T81" fmla="*/ 97 h 97"/>
              <a:gd name="T82" fmla="*/ 850 w 1141"/>
              <a:gd name="T83" fmla="*/ 73 h 97"/>
              <a:gd name="T84" fmla="*/ 896 w 1141"/>
              <a:gd name="T85" fmla="*/ 39 h 97"/>
              <a:gd name="T86" fmla="*/ 949 w 1141"/>
              <a:gd name="T87" fmla="*/ 48 h 97"/>
              <a:gd name="T88" fmla="*/ 994 w 1141"/>
              <a:gd name="T89" fmla="*/ 85 h 97"/>
              <a:gd name="T90" fmla="*/ 1047 w 1141"/>
              <a:gd name="T91" fmla="*/ 94 h 97"/>
              <a:gd name="T92" fmla="*/ 1093 w 1141"/>
              <a:gd name="T93" fmla="*/ 61 h 97"/>
              <a:gd name="T94" fmla="*/ 1141 w 1141"/>
              <a:gd name="T95" fmla="*/ 37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141" h="97">
                <a:moveTo>
                  <a:pt x="1141" y="0"/>
                </a:moveTo>
                <a:lnTo>
                  <a:pt x="1123" y="4"/>
                </a:lnTo>
                <a:lnTo>
                  <a:pt x="1107" y="13"/>
                </a:lnTo>
                <a:lnTo>
                  <a:pt x="1093" y="25"/>
                </a:lnTo>
                <a:lnTo>
                  <a:pt x="1078" y="38"/>
                </a:lnTo>
                <a:lnTo>
                  <a:pt x="1063" y="50"/>
                </a:lnTo>
                <a:lnTo>
                  <a:pt x="1047" y="59"/>
                </a:lnTo>
                <a:lnTo>
                  <a:pt x="1028" y="61"/>
                </a:lnTo>
                <a:lnTo>
                  <a:pt x="1010" y="59"/>
                </a:lnTo>
                <a:lnTo>
                  <a:pt x="994" y="50"/>
                </a:lnTo>
                <a:lnTo>
                  <a:pt x="979" y="38"/>
                </a:lnTo>
                <a:lnTo>
                  <a:pt x="964" y="25"/>
                </a:lnTo>
                <a:lnTo>
                  <a:pt x="949" y="13"/>
                </a:lnTo>
                <a:lnTo>
                  <a:pt x="933" y="4"/>
                </a:lnTo>
                <a:lnTo>
                  <a:pt x="915" y="0"/>
                </a:lnTo>
                <a:lnTo>
                  <a:pt x="896" y="4"/>
                </a:lnTo>
                <a:lnTo>
                  <a:pt x="879" y="13"/>
                </a:lnTo>
                <a:lnTo>
                  <a:pt x="865" y="25"/>
                </a:lnTo>
                <a:lnTo>
                  <a:pt x="850" y="38"/>
                </a:lnTo>
                <a:lnTo>
                  <a:pt x="835" y="50"/>
                </a:lnTo>
                <a:lnTo>
                  <a:pt x="819" y="59"/>
                </a:lnTo>
                <a:lnTo>
                  <a:pt x="801" y="61"/>
                </a:lnTo>
                <a:lnTo>
                  <a:pt x="782" y="59"/>
                </a:lnTo>
                <a:lnTo>
                  <a:pt x="765" y="50"/>
                </a:lnTo>
                <a:lnTo>
                  <a:pt x="751" y="38"/>
                </a:lnTo>
                <a:lnTo>
                  <a:pt x="737" y="25"/>
                </a:lnTo>
                <a:lnTo>
                  <a:pt x="721" y="13"/>
                </a:lnTo>
                <a:lnTo>
                  <a:pt x="705" y="4"/>
                </a:lnTo>
                <a:lnTo>
                  <a:pt x="687" y="0"/>
                </a:lnTo>
                <a:lnTo>
                  <a:pt x="668" y="4"/>
                </a:lnTo>
                <a:lnTo>
                  <a:pt x="651" y="13"/>
                </a:lnTo>
                <a:lnTo>
                  <a:pt x="637" y="25"/>
                </a:lnTo>
                <a:lnTo>
                  <a:pt x="621" y="38"/>
                </a:lnTo>
                <a:lnTo>
                  <a:pt x="607" y="50"/>
                </a:lnTo>
                <a:lnTo>
                  <a:pt x="590" y="59"/>
                </a:lnTo>
                <a:lnTo>
                  <a:pt x="572" y="61"/>
                </a:lnTo>
                <a:lnTo>
                  <a:pt x="553" y="59"/>
                </a:lnTo>
                <a:lnTo>
                  <a:pt x="538" y="50"/>
                </a:lnTo>
                <a:lnTo>
                  <a:pt x="522" y="38"/>
                </a:lnTo>
                <a:lnTo>
                  <a:pt x="507" y="25"/>
                </a:lnTo>
                <a:lnTo>
                  <a:pt x="493" y="13"/>
                </a:lnTo>
                <a:lnTo>
                  <a:pt x="476" y="4"/>
                </a:lnTo>
                <a:lnTo>
                  <a:pt x="458" y="0"/>
                </a:lnTo>
                <a:lnTo>
                  <a:pt x="439" y="4"/>
                </a:lnTo>
                <a:lnTo>
                  <a:pt x="424" y="13"/>
                </a:lnTo>
                <a:lnTo>
                  <a:pt x="408" y="25"/>
                </a:lnTo>
                <a:lnTo>
                  <a:pt x="394" y="38"/>
                </a:lnTo>
                <a:lnTo>
                  <a:pt x="378" y="50"/>
                </a:lnTo>
                <a:lnTo>
                  <a:pt x="362" y="59"/>
                </a:lnTo>
                <a:lnTo>
                  <a:pt x="344" y="61"/>
                </a:lnTo>
                <a:lnTo>
                  <a:pt x="326" y="59"/>
                </a:lnTo>
                <a:lnTo>
                  <a:pt x="308" y="50"/>
                </a:lnTo>
                <a:lnTo>
                  <a:pt x="294" y="38"/>
                </a:lnTo>
                <a:lnTo>
                  <a:pt x="280" y="25"/>
                </a:lnTo>
                <a:lnTo>
                  <a:pt x="264" y="13"/>
                </a:lnTo>
                <a:lnTo>
                  <a:pt x="248" y="4"/>
                </a:lnTo>
                <a:lnTo>
                  <a:pt x="230" y="0"/>
                </a:lnTo>
                <a:lnTo>
                  <a:pt x="212" y="4"/>
                </a:lnTo>
                <a:lnTo>
                  <a:pt x="195" y="13"/>
                </a:lnTo>
                <a:lnTo>
                  <a:pt x="180" y="25"/>
                </a:lnTo>
                <a:lnTo>
                  <a:pt x="164" y="38"/>
                </a:lnTo>
                <a:lnTo>
                  <a:pt x="150" y="50"/>
                </a:lnTo>
                <a:lnTo>
                  <a:pt x="133" y="59"/>
                </a:lnTo>
                <a:lnTo>
                  <a:pt x="115" y="61"/>
                </a:lnTo>
                <a:lnTo>
                  <a:pt x="96" y="59"/>
                </a:lnTo>
                <a:lnTo>
                  <a:pt x="81" y="50"/>
                </a:lnTo>
                <a:lnTo>
                  <a:pt x="65" y="38"/>
                </a:lnTo>
                <a:lnTo>
                  <a:pt x="51" y="25"/>
                </a:lnTo>
                <a:lnTo>
                  <a:pt x="36" y="13"/>
                </a:lnTo>
                <a:lnTo>
                  <a:pt x="19" y="4"/>
                </a:lnTo>
                <a:lnTo>
                  <a:pt x="1" y="0"/>
                </a:lnTo>
                <a:lnTo>
                  <a:pt x="0" y="0"/>
                </a:lnTo>
                <a:lnTo>
                  <a:pt x="0" y="37"/>
                </a:lnTo>
                <a:lnTo>
                  <a:pt x="1" y="37"/>
                </a:lnTo>
                <a:lnTo>
                  <a:pt x="19" y="39"/>
                </a:lnTo>
                <a:lnTo>
                  <a:pt x="36" y="48"/>
                </a:lnTo>
                <a:lnTo>
                  <a:pt x="51" y="60"/>
                </a:lnTo>
                <a:lnTo>
                  <a:pt x="65" y="73"/>
                </a:lnTo>
                <a:lnTo>
                  <a:pt x="81" y="85"/>
                </a:lnTo>
                <a:lnTo>
                  <a:pt x="96" y="94"/>
                </a:lnTo>
                <a:lnTo>
                  <a:pt x="115" y="97"/>
                </a:lnTo>
                <a:lnTo>
                  <a:pt x="133" y="94"/>
                </a:lnTo>
                <a:lnTo>
                  <a:pt x="150" y="85"/>
                </a:lnTo>
                <a:lnTo>
                  <a:pt x="164" y="73"/>
                </a:lnTo>
                <a:lnTo>
                  <a:pt x="180" y="60"/>
                </a:lnTo>
                <a:lnTo>
                  <a:pt x="195" y="48"/>
                </a:lnTo>
                <a:lnTo>
                  <a:pt x="212" y="39"/>
                </a:lnTo>
                <a:lnTo>
                  <a:pt x="230" y="37"/>
                </a:lnTo>
                <a:lnTo>
                  <a:pt x="248" y="39"/>
                </a:lnTo>
                <a:lnTo>
                  <a:pt x="264" y="48"/>
                </a:lnTo>
                <a:lnTo>
                  <a:pt x="280" y="60"/>
                </a:lnTo>
                <a:lnTo>
                  <a:pt x="294" y="73"/>
                </a:lnTo>
                <a:lnTo>
                  <a:pt x="308" y="85"/>
                </a:lnTo>
                <a:lnTo>
                  <a:pt x="326" y="94"/>
                </a:lnTo>
                <a:lnTo>
                  <a:pt x="344" y="97"/>
                </a:lnTo>
                <a:lnTo>
                  <a:pt x="362" y="94"/>
                </a:lnTo>
                <a:lnTo>
                  <a:pt x="378" y="85"/>
                </a:lnTo>
                <a:lnTo>
                  <a:pt x="394" y="73"/>
                </a:lnTo>
                <a:lnTo>
                  <a:pt x="408" y="60"/>
                </a:lnTo>
                <a:lnTo>
                  <a:pt x="424" y="48"/>
                </a:lnTo>
                <a:lnTo>
                  <a:pt x="439" y="39"/>
                </a:lnTo>
                <a:lnTo>
                  <a:pt x="458" y="37"/>
                </a:lnTo>
                <a:lnTo>
                  <a:pt x="476" y="39"/>
                </a:lnTo>
                <a:lnTo>
                  <a:pt x="493" y="48"/>
                </a:lnTo>
                <a:lnTo>
                  <a:pt x="507" y="60"/>
                </a:lnTo>
                <a:lnTo>
                  <a:pt x="522" y="73"/>
                </a:lnTo>
                <a:lnTo>
                  <a:pt x="538" y="85"/>
                </a:lnTo>
                <a:lnTo>
                  <a:pt x="553" y="94"/>
                </a:lnTo>
                <a:lnTo>
                  <a:pt x="572" y="97"/>
                </a:lnTo>
                <a:lnTo>
                  <a:pt x="590" y="94"/>
                </a:lnTo>
                <a:lnTo>
                  <a:pt x="607" y="85"/>
                </a:lnTo>
                <a:lnTo>
                  <a:pt x="621" y="73"/>
                </a:lnTo>
                <a:lnTo>
                  <a:pt x="637" y="60"/>
                </a:lnTo>
                <a:lnTo>
                  <a:pt x="651" y="48"/>
                </a:lnTo>
                <a:lnTo>
                  <a:pt x="668" y="39"/>
                </a:lnTo>
                <a:lnTo>
                  <a:pt x="687" y="37"/>
                </a:lnTo>
                <a:lnTo>
                  <a:pt x="705" y="39"/>
                </a:lnTo>
                <a:lnTo>
                  <a:pt x="721" y="48"/>
                </a:lnTo>
                <a:lnTo>
                  <a:pt x="737" y="60"/>
                </a:lnTo>
                <a:lnTo>
                  <a:pt x="751" y="73"/>
                </a:lnTo>
                <a:lnTo>
                  <a:pt x="765" y="85"/>
                </a:lnTo>
                <a:lnTo>
                  <a:pt x="782" y="94"/>
                </a:lnTo>
                <a:lnTo>
                  <a:pt x="801" y="97"/>
                </a:lnTo>
                <a:lnTo>
                  <a:pt x="819" y="94"/>
                </a:lnTo>
                <a:lnTo>
                  <a:pt x="835" y="85"/>
                </a:lnTo>
                <a:lnTo>
                  <a:pt x="850" y="73"/>
                </a:lnTo>
                <a:lnTo>
                  <a:pt x="865" y="60"/>
                </a:lnTo>
                <a:lnTo>
                  <a:pt x="879" y="48"/>
                </a:lnTo>
                <a:lnTo>
                  <a:pt x="896" y="39"/>
                </a:lnTo>
                <a:lnTo>
                  <a:pt x="915" y="37"/>
                </a:lnTo>
                <a:lnTo>
                  <a:pt x="933" y="39"/>
                </a:lnTo>
                <a:lnTo>
                  <a:pt x="949" y="48"/>
                </a:lnTo>
                <a:lnTo>
                  <a:pt x="964" y="60"/>
                </a:lnTo>
                <a:lnTo>
                  <a:pt x="979" y="73"/>
                </a:lnTo>
                <a:lnTo>
                  <a:pt x="994" y="85"/>
                </a:lnTo>
                <a:lnTo>
                  <a:pt x="1010" y="94"/>
                </a:lnTo>
                <a:lnTo>
                  <a:pt x="1028" y="97"/>
                </a:lnTo>
                <a:lnTo>
                  <a:pt x="1047" y="94"/>
                </a:lnTo>
                <a:lnTo>
                  <a:pt x="1063" y="85"/>
                </a:lnTo>
                <a:lnTo>
                  <a:pt x="1078" y="73"/>
                </a:lnTo>
                <a:lnTo>
                  <a:pt x="1093" y="61"/>
                </a:lnTo>
                <a:lnTo>
                  <a:pt x="1107" y="48"/>
                </a:lnTo>
                <a:lnTo>
                  <a:pt x="1123" y="40"/>
                </a:lnTo>
                <a:lnTo>
                  <a:pt x="1141" y="37"/>
                </a:lnTo>
                <a:lnTo>
                  <a:pt x="1141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Rectangle 14"/>
          <p:cNvSpPr>
            <a:spLocks noChangeArrowheads="1"/>
          </p:cNvSpPr>
          <p:nvPr/>
        </p:nvSpPr>
        <p:spPr bwMode="auto">
          <a:xfrm>
            <a:off x="3972728" y="2031942"/>
            <a:ext cx="2133600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>
              <a:spcBef>
                <a:spcPct val="60000"/>
              </a:spcBef>
              <a:buClr>
                <a:schemeClr val="tx2"/>
              </a:buClr>
              <a:buSzPct val="90000"/>
              <a:buFont typeface="Arial" charset="0"/>
              <a:buNone/>
            </a:pPr>
            <a:r>
              <a:rPr lang="en-US" sz="2000" dirty="0" smtClean="0">
                <a:solidFill>
                  <a:srgbClr val="000000"/>
                </a:solidFill>
                <a:cs typeface="Arial" pitchFamily="34" charset="0"/>
              </a:rPr>
              <a:t>X-Factors</a:t>
            </a:r>
            <a:endParaRPr lang="en-US" sz="20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39" name="Freeform 53"/>
          <p:cNvSpPr>
            <a:spLocks/>
          </p:cNvSpPr>
          <p:nvPr/>
        </p:nvSpPr>
        <p:spPr bwMode="auto">
          <a:xfrm>
            <a:off x="4301817" y="2324827"/>
            <a:ext cx="1475422" cy="125430"/>
          </a:xfrm>
          <a:custGeom>
            <a:avLst/>
            <a:gdLst>
              <a:gd name="T0" fmla="*/ 1107 w 1141"/>
              <a:gd name="T1" fmla="*/ 13 h 97"/>
              <a:gd name="T2" fmla="*/ 1063 w 1141"/>
              <a:gd name="T3" fmla="*/ 50 h 97"/>
              <a:gd name="T4" fmla="*/ 1010 w 1141"/>
              <a:gd name="T5" fmla="*/ 59 h 97"/>
              <a:gd name="T6" fmla="*/ 964 w 1141"/>
              <a:gd name="T7" fmla="*/ 25 h 97"/>
              <a:gd name="T8" fmla="*/ 915 w 1141"/>
              <a:gd name="T9" fmla="*/ 0 h 97"/>
              <a:gd name="T10" fmla="*/ 865 w 1141"/>
              <a:gd name="T11" fmla="*/ 25 h 97"/>
              <a:gd name="T12" fmla="*/ 819 w 1141"/>
              <a:gd name="T13" fmla="*/ 59 h 97"/>
              <a:gd name="T14" fmla="*/ 765 w 1141"/>
              <a:gd name="T15" fmla="*/ 50 h 97"/>
              <a:gd name="T16" fmla="*/ 721 w 1141"/>
              <a:gd name="T17" fmla="*/ 13 h 97"/>
              <a:gd name="T18" fmla="*/ 668 w 1141"/>
              <a:gd name="T19" fmla="*/ 4 h 97"/>
              <a:gd name="T20" fmla="*/ 621 w 1141"/>
              <a:gd name="T21" fmla="*/ 38 h 97"/>
              <a:gd name="T22" fmla="*/ 572 w 1141"/>
              <a:gd name="T23" fmla="*/ 61 h 97"/>
              <a:gd name="T24" fmla="*/ 522 w 1141"/>
              <a:gd name="T25" fmla="*/ 38 h 97"/>
              <a:gd name="T26" fmla="*/ 476 w 1141"/>
              <a:gd name="T27" fmla="*/ 4 h 97"/>
              <a:gd name="T28" fmla="*/ 424 w 1141"/>
              <a:gd name="T29" fmla="*/ 13 h 97"/>
              <a:gd name="T30" fmla="*/ 378 w 1141"/>
              <a:gd name="T31" fmla="*/ 50 h 97"/>
              <a:gd name="T32" fmla="*/ 326 w 1141"/>
              <a:gd name="T33" fmla="*/ 59 h 97"/>
              <a:gd name="T34" fmla="*/ 280 w 1141"/>
              <a:gd name="T35" fmla="*/ 25 h 97"/>
              <a:gd name="T36" fmla="*/ 230 w 1141"/>
              <a:gd name="T37" fmla="*/ 0 h 97"/>
              <a:gd name="T38" fmla="*/ 180 w 1141"/>
              <a:gd name="T39" fmla="*/ 25 h 97"/>
              <a:gd name="T40" fmla="*/ 133 w 1141"/>
              <a:gd name="T41" fmla="*/ 59 h 97"/>
              <a:gd name="T42" fmla="*/ 81 w 1141"/>
              <a:gd name="T43" fmla="*/ 50 h 97"/>
              <a:gd name="T44" fmla="*/ 36 w 1141"/>
              <a:gd name="T45" fmla="*/ 13 h 97"/>
              <a:gd name="T46" fmla="*/ 0 w 1141"/>
              <a:gd name="T47" fmla="*/ 0 h 97"/>
              <a:gd name="T48" fmla="*/ 19 w 1141"/>
              <a:gd name="T49" fmla="*/ 39 h 97"/>
              <a:gd name="T50" fmla="*/ 65 w 1141"/>
              <a:gd name="T51" fmla="*/ 73 h 97"/>
              <a:gd name="T52" fmla="*/ 115 w 1141"/>
              <a:gd name="T53" fmla="*/ 97 h 97"/>
              <a:gd name="T54" fmla="*/ 164 w 1141"/>
              <a:gd name="T55" fmla="*/ 73 h 97"/>
              <a:gd name="T56" fmla="*/ 212 w 1141"/>
              <a:gd name="T57" fmla="*/ 39 h 97"/>
              <a:gd name="T58" fmla="*/ 264 w 1141"/>
              <a:gd name="T59" fmla="*/ 48 h 97"/>
              <a:gd name="T60" fmla="*/ 308 w 1141"/>
              <a:gd name="T61" fmla="*/ 85 h 97"/>
              <a:gd name="T62" fmla="*/ 362 w 1141"/>
              <a:gd name="T63" fmla="*/ 94 h 97"/>
              <a:gd name="T64" fmla="*/ 408 w 1141"/>
              <a:gd name="T65" fmla="*/ 60 h 97"/>
              <a:gd name="T66" fmla="*/ 458 w 1141"/>
              <a:gd name="T67" fmla="*/ 37 h 97"/>
              <a:gd name="T68" fmla="*/ 507 w 1141"/>
              <a:gd name="T69" fmla="*/ 60 h 97"/>
              <a:gd name="T70" fmla="*/ 553 w 1141"/>
              <a:gd name="T71" fmla="*/ 94 h 97"/>
              <a:gd name="T72" fmla="*/ 607 w 1141"/>
              <a:gd name="T73" fmla="*/ 85 h 97"/>
              <a:gd name="T74" fmla="*/ 651 w 1141"/>
              <a:gd name="T75" fmla="*/ 48 h 97"/>
              <a:gd name="T76" fmla="*/ 705 w 1141"/>
              <a:gd name="T77" fmla="*/ 39 h 97"/>
              <a:gd name="T78" fmla="*/ 751 w 1141"/>
              <a:gd name="T79" fmla="*/ 73 h 97"/>
              <a:gd name="T80" fmla="*/ 801 w 1141"/>
              <a:gd name="T81" fmla="*/ 97 h 97"/>
              <a:gd name="T82" fmla="*/ 850 w 1141"/>
              <a:gd name="T83" fmla="*/ 73 h 97"/>
              <a:gd name="T84" fmla="*/ 896 w 1141"/>
              <a:gd name="T85" fmla="*/ 39 h 97"/>
              <a:gd name="T86" fmla="*/ 949 w 1141"/>
              <a:gd name="T87" fmla="*/ 48 h 97"/>
              <a:gd name="T88" fmla="*/ 994 w 1141"/>
              <a:gd name="T89" fmla="*/ 85 h 97"/>
              <a:gd name="T90" fmla="*/ 1047 w 1141"/>
              <a:gd name="T91" fmla="*/ 94 h 97"/>
              <a:gd name="T92" fmla="*/ 1093 w 1141"/>
              <a:gd name="T93" fmla="*/ 61 h 97"/>
              <a:gd name="T94" fmla="*/ 1141 w 1141"/>
              <a:gd name="T95" fmla="*/ 37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141" h="97">
                <a:moveTo>
                  <a:pt x="1141" y="0"/>
                </a:moveTo>
                <a:lnTo>
                  <a:pt x="1123" y="4"/>
                </a:lnTo>
                <a:lnTo>
                  <a:pt x="1107" y="13"/>
                </a:lnTo>
                <a:lnTo>
                  <a:pt x="1093" y="25"/>
                </a:lnTo>
                <a:lnTo>
                  <a:pt x="1078" y="38"/>
                </a:lnTo>
                <a:lnTo>
                  <a:pt x="1063" y="50"/>
                </a:lnTo>
                <a:lnTo>
                  <a:pt x="1047" y="59"/>
                </a:lnTo>
                <a:lnTo>
                  <a:pt x="1028" y="61"/>
                </a:lnTo>
                <a:lnTo>
                  <a:pt x="1010" y="59"/>
                </a:lnTo>
                <a:lnTo>
                  <a:pt x="994" y="50"/>
                </a:lnTo>
                <a:lnTo>
                  <a:pt x="979" y="38"/>
                </a:lnTo>
                <a:lnTo>
                  <a:pt x="964" y="25"/>
                </a:lnTo>
                <a:lnTo>
                  <a:pt x="949" y="13"/>
                </a:lnTo>
                <a:lnTo>
                  <a:pt x="933" y="4"/>
                </a:lnTo>
                <a:lnTo>
                  <a:pt x="915" y="0"/>
                </a:lnTo>
                <a:lnTo>
                  <a:pt x="896" y="4"/>
                </a:lnTo>
                <a:lnTo>
                  <a:pt x="879" y="13"/>
                </a:lnTo>
                <a:lnTo>
                  <a:pt x="865" y="25"/>
                </a:lnTo>
                <a:lnTo>
                  <a:pt x="850" y="38"/>
                </a:lnTo>
                <a:lnTo>
                  <a:pt x="835" y="50"/>
                </a:lnTo>
                <a:lnTo>
                  <a:pt x="819" y="59"/>
                </a:lnTo>
                <a:lnTo>
                  <a:pt x="801" y="61"/>
                </a:lnTo>
                <a:lnTo>
                  <a:pt x="782" y="59"/>
                </a:lnTo>
                <a:lnTo>
                  <a:pt x="765" y="50"/>
                </a:lnTo>
                <a:lnTo>
                  <a:pt x="751" y="38"/>
                </a:lnTo>
                <a:lnTo>
                  <a:pt x="737" y="25"/>
                </a:lnTo>
                <a:lnTo>
                  <a:pt x="721" y="13"/>
                </a:lnTo>
                <a:lnTo>
                  <a:pt x="705" y="4"/>
                </a:lnTo>
                <a:lnTo>
                  <a:pt x="687" y="0"/>
                </a:lnTo>
                <a:lnTo>
                  <a:pt x="668" y="4"/>
                </a:lnTo>
                <a:lnTo>
                  <a:pt x="651" y="13"/>
                </a:lnTo>
                <a:lnTo>
                  <a:pt x="637" y="25"/>
                </a:lnTo>
                <a:lnTo>
                  <a:pt x="621" y="38"/>
                </a:lnTo>
                <a:lnTo>
                  <a:pt x="607" y="50"/>
                </a:lnTo>
                <a:lnTo>
                  <a:pt x="590" y="59"/>
                </a:lnTo>
                <a:lnTo>
                  <a:pt x="572" y="61"/>
                </a:lnTo>
                <a:lnTo>
                  <a:pt x="553" y="59"/>
                </a:lnTo>
                <a:lnTo>
                  <a:pt x="538" y="50"/>
                </a:lnTo>
                <a:lnTo>
                  <a:pt x="522" y="38"/>
                </a:lnTo>
                <a:lnTo>
                  <a:pt x="507" y="25"/>
                </a:lnTo>
                <a:lnTo>
                  <a:pt x="493" y="13"/>
                </a:lnTo>
                <a:lnTo>
                  <a:pt x="476" y="4"/>
                </a:lnTo>
                <a:lnTo>
                  <a:pt x="458" y="0"/>
                </a:lnTo>
                <a:lnTo>
                  <a:pt x="439" y="4"/>
                </a:lnTo>
                <a:lnTo>
                  <a:pt x="424" y="13"/>
                </a:lnTo>
                <a:lnTo>
                  <a:pt x="408" y="25"/>
                </a:lnTo>
                <a:lnTo>
                  <a:pt x="394" y="38"/>
                </a:lnTo>
                <a:lnTo>
                  <a:pt x="378" y="50"/>
                </a:lnTo>
                <a:lnTo>
                  <a:pt x="362" y="59"/>
                </a:lnTo>
                <a:lnTo>
                  <a:pt x="344" y="61"/>
                </a:lnTo>
                <a:lnTo>
                  <a:pt x="326" y="59"/>
                </a:lnTo>
                <a:lnTo>
                  <a:pt x="308" y="50"/>
                </a:lnTo>
                <a:lnTo>
                  <a:pt x="294" y="38"/>
                </a:lnTo>
                <a:lnTo>
                  <a:pt x="280" y="25"/>
                </a:lnTo>
                <a:lnTo>
                  <a:pt x="264" y="13"/>
                </a:lnTo>
                <a:lnTo>
                  <a:pt x="248" y="4"/>
                </a:lnTo>
                <a:lnTo>
                  <a:pt x="230" y="0"/>
                </a:lnTo>
                <a:lnTo>
                  <a:pt x="212" y="4"/>
                </a:lnTo>
                <a:lnTo>
                  <a:pt x="195" y="13"/>
                </a:lnTo>
                <a:lnTo>
                  <a:pt x="180" y="25"/>
                </a:lnTo>
                <a:lnTo>
                  <a:pt x="164" y="38"/>
                </a:lnTo>
                <a:lnTo>
                  <a:pt x="150" y="50"/>
                </a:lnTo>
                <a:lnTo>
                  <a:pt x="133" y="59"/>
                </a:lnTo>
                <a:lnTo>
                  <a:pt x="115" y="61"/>
                </a:lnTo>
                <a:lnTo>
                  <a:pt x="96" y="59"/>
                </a:lnTo>
                <a:lnTo>
                  <a:pt x="81" y="50"/>
                </a:lnTo>
                <a:lnTo>
                  <a:pt x="65" y="38"/>
                </a:lnTo>
                <a:lnTo>
                  <a:pt x="51" y="25"/>
                </a:lnTo>
                <a:lnTo>
                  <a:pt x="36" y="13"/>
                </a:lnTo>
                <a:lnTo>
                  <a:pt x="19" y="4"/>
                </a:lnTo>
                <a:lnTo>
                  <a:pt x="1" y="0"/>
                </a:lnTo>
                <a:lnTo>
                  <a:pt x="0" y="0"/>
                </a:lnTo>
                <a:lnTo>
                  <a:pt x="0" y="37"/>
                </a:lnTo>
                <a:lnTo>
                  <a:pt x="1" y="37"/>
                </a:lnTo>
                <a:lnTo>
                  <a:pt x="19" y="39"/>
                </a:lnTo>
                <a:lnTo>
                  <a:pt x="36" y="48"/>
                </a:lnTo>
                <a:lnTo>
                  <a:pt x="51" y="60"/>
                </a:lnTo>
                <a:lnTo>
                  <a:pt x="65" y="73"/>
                </a:lnTo>
                <a:lnTo>
                  <a:pt x="81" y="85"/>
                </a:lnTo>
                <a:lnTo>
                  <a:pt x="96" y="94"/>
                </a:lnTo>
                <a:lnTo>
                  <a:pt x="115" y="97"/>
                </a:lnTo>
                <a:lnTo>
                  <a:pt x="133" y="94"/>
                </a:lnTo>
                <a:lnTo>
                  <a:pt x="150" y="85"/>
                </a:lnTo>
                <a:lnTo>
                  <a:pt x="164" y="73"/>
                </a:lnTo>
                <a:lnTo>
                  <a:pt x="180" y="60"/>
                </a:lnTo>
                <a:lnTo>
                  <a:pt x="195" y="48"/>
                </a:lnTo>
                <a:lnTo>
                  <a:pt x="212" y="39"/>
                </a:lnTo>
                <a:lnTo>
                  <a:pt x="230" y="37"/>
                </a:lnTo>
                <a:lnTo>
                  <a:pt x="248" y="39"/>
                </a:lnTo>
                <a:lnTo>
                  <a:pt x="264" y="48"/>
                </a:lnTo>
                <a:lnTo>
                  <a:pt x="280" y="60"/>
                </a:lnTo>
                <a:lnTo>
                  <a:pt x="294" y="73"/>
                </a:lnTo>
                <a:lnTo>
                  <a:pt x="308" y="85"/>
                </a:lnTo>
                <a:lnTo>
                  <a:pt x="326" y="94"/>
                </a:lnTo>
                <a:lnTo>
                  <a:pt x="344" y="97"/>
                </a:lnTo>
                <a:lnTo>
                  <a:pt x="362" y="94"/>
                </a:lnTo>
                <a:lnTo>
                  <a:pt x="378" y="85"/>
                </a:lnTo>
                <a:lnTo>
                  <a:pt x="394" y="73"/>
                </a:lnTo>
                <a:lnTo>
                  <a:pt x="408" y="60"/>
                </a:lnTo>
                <a:lnTo>
                  <a:pt x="424" y="48"/>
                </a:lnTo>
                <a:lnTo>
                  <a:pt x="439" y="39"/>
                </a:lnTo>
                <a:lnTo>
                  <a:pt x="458" y="37"/>
                </a:lnTo>
                <a:lnTo>
                  <a:pt x="476" y="39"/>
                </a:lnTo>
                <a:lnTo>
                  <a:pt x="493" y="48"/>
                </a:lnTo>
                <a:lnTo>
                  <a:pt x="507" y="60"/>
                </a:lnTo>
                <a:lnTo>
                  <a:pt x="522" y="73"/>
                </a:lnTo>
                <a:lnTo>
                  <a:pt x="538" y="85"/>
                </a:lnTo>
                <a:lnTo>
                  <a:pt x="553" y="94"/>
                </a:lnTo>
                <a:lnTo>
                  <a:pt x="572" y="97"/>
                </a:lnTo>
                <a:lnTo>
                  <a:pt x="590" y="94"/>
                </a:lnTo>
                <a:lnTo>
                  <a:pt x="607" y="85"/>
                </a:lnTo>
                <a:lnTo>
                  <a:pt x="621" y="73"/>
                </a:lnTo>
                <a:lnTo>
                  <a:pt x="637" y="60"/>
                </a:lnTo>
                <a:lnTo>
                  <a:pt x="651" y="48"/>
                </a:lnTo>
                <a:lnTo>
                  <a:pt x="668" y="39"/>
                </a:lnTo>
                <a:lnTo>
                  <a:pt x="687" y="37"/>
                </a:lnTo>
                <a:lnTo>
                  <a:pt x="705" y="39"/>
                </a:lnTo>
                <a:lnTo>
                  <a:pt x="721" y="48"/>
                </a:lnTo>
                <a:lnTo>
                  <a:pt x="737" y="60"/>
                </a:lnTo>
                <a:lnTo>
                  <a:pt x="751" y="73"/>
                </a:lnTo>
                <a:lnTo>
                  <a:pt x="765" y="85"/>
                </a:lnTo>
                <a:lnTo>
                  <a:pt x="782" y="94"/>
                </a:lnTo>
                <a:lnTo>
                  <a:pt x="801" y="97"/>
                </a:lnTo>
                <a:lnTo>
                  <a:pt x="819" y="94"/>
                </a:lnTo>
                <a:lnTo>
                  <a:pt x="835" y="85"/>
                </a:lnTo>
                <a:lnTo>
                  <a:pt x="850" y="73"/>
                </a:lnTo>
                <a:lnTo>
                  <a:pt x="865" y="60"/>
                </a:lnTo>
                <a:lnTo>
                  <a:pt x="879" y="48"/>
                </a:lnTo>
                <a:lnTo>
                  <a:pt x="896" y="39"/>
                </a:lnTo>
                <a:lnTo>
                  <a:pt x="915" y="37"/>
                </a:lnTo>
                <a:lnTo>
                  <a:pt x="933" y="39"/>
                </a:lnTo>
                <a:lnTo>
                  <a:pt x="949" y="48"/>
                </a:lnTo>
                <a:lnTo>
                  <a:pt x="964" y="60"/>
                </a:lnTo>
                <a:lnTo>
                  <a:pt x="979" y="73"/>
                </a:lnTo>
                <a:lnTo>
                  <a:pt x="994" y="85"/>
                </a:lnTo>
                <a:lnTo>
                  <a:pt x="1010" y="94"/>
                </a:lnTo>
                <a:lnTo>
                  <a:pt x="1028" y="97"/>
                </a:lnTo>
                <a:lnTo>
                  <a:pt x="1047" y="94"/>
                </a:lnTo>
                <a:lnTo>
                  <a:pt x="1063" y="85"/>
                </a:lnTo>
                <a:lnTo>
                  <a:pt x="1078" y="73"/>
                </a:lnTo>
                <a:lnTo>
                  <a:pt x="1093" y="61"/>
                </a:lnTo>
                <a:lnTo>
                  <a:pt x="1107" y="48"/>
                </a:lnTo>
                <a:lnTo>
                  <a:pt x="1123" y="40"/>
                </a:lnTo>
                <a:lnTo>
                  <a:pt x="1141" y="37"/>
                </a:lnTo>
                <a:lnTo>
                  <a:pt x="1141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 w="0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Rectangle 14"/>
          <p:cNvSpPr>
            <a:spLocks noChangeArrowheads="1"/>
          </p:cNvSpPr>
          <p:nvPr/>
        </p:nvSpPr>
        <p:spPr bwMode="auto">
          <a:xfrm>
            <a:off x="7848600" y="1000488"/>
            <a:ext cx="1016544" cy="1016544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ctr">
              <a:spcBef>
                <a:spcPct val="60000"/>
              </a:spcBef>
              <a:buClr>
                <a:schemeClr val="tx2"/>
              </a:buClr>
              <a:buSzPct val="90000"/>
              <a:buFont typeface="Arial" charset="0"/>
              <a:buNone/>
            </a:pPr>
            <a:r>
              <a:rPr lang="en-US" sz="2800" b="1" dirty="0" smtClean="0">
                <a:solidFill>
                  <a:srgbClr val="000000"/>
                </a:solidFill>
                <a:cs typeface="Arial" pitchFamily="34" charset="0"/>
              </a:rPr>
              <a:t>YES!</a:t>
            </a:r>
            <a:endParaRPr lang="en-US" sz="28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1814579" y="1867988"/>
            <a:ext cx="6019505" cy="4068356"/>
          </a:xfrm>
          <a:custGeom>
            <a:avLst/>
            <a:gdLst>
              <a:gd name="connsiteX0" fmla="*/ 0 w 7344229"/>
              <a:gd name="connsiteY0" fmla="*/ 3788228 h 3788228"/>
              <a:gd name="connsiteX1" fmla="*/ 943428 w 7344229"/>
              <a:gd name="connsiteY1" fmla="*/ 2844800 h 3788228"/>
              <a:gd name="connsiteX2" fmla="*/ 2177143 w 7344229"/>
              <a:gd name="connsiteY2" fmla="*/ 2844800 h 3788228"/>
              <a:gd name="connsiteX3" fmla="*/ 2844800 w 7344229"/>
              <a:gd name="connsiteY3" fmla="*/ 2046514 h 3788228"/>
              <a:gd name="connsiteX4" fmla="*/ 4064000 w 7344229"/>
              <a:gd name="connsiteY4" fmla="*/ 2046514 h 3788228"/>
              <a:gd name="connsiteX5" fmla="*/ 4557486 w 7344229"/>
              <a:gd name="connsiteY5" fmla="*/ 1088571 h 3788228"/>
              <a:gd name="connsiteX6" fmla="*/ 5834743 w 7344229"/>
              <a:gd name="connsiteY6" fmla="*/ 1088571 h 3788228"/>
              <a:gd name="connsiteX7" fmla="*/ 5834743 w 7344229"/>
              <a:gd name="connsiteY7" fmla="*/ 1364342 h 3788228"/>
              <a:gd name="connsiteX8" fmla="*/ 6357257 w 7344229"/>
              <a:gd name="connsiteY8" fmla="*/ 1364342 h 3788228"/>
              <a:gd name="connsiteX9" fmla="*/ 7344229 w 7344229"/>
              <a:gd name="connsiteY9" fmla="*/ 0 h 3788228"/>
              <a:gd name="connsiteX0" fmla="*/ 0 w 7024915"/>
              <a:gd name="connsiteY0" fmla="*/ 3367382 h 3367382"/>
              <a:gd name="connsiteX1" fmla="*/ 943428 w 7024915"/>
              <a:gd name="connsiteY1" fmla="*/ 2423954 h 3367382"/>
              <a:gd name="connsiteX2" fmla="*/ 2177143 w 7024915"/>
              <a:gd name="connsiteY2" fmla="*/ 2423954 h 3367382"/>
              <a:gd name="connsiteX3" fmla="*/ 2844800 w 7024915"/>
              <a:gd name="connsiteY3" fmla="*/ 1625668 h 3367382"/>
              <a:gd name="connsiteX4" fmla="*/ 4064000 w 7024915"/>
              <a:gd name="connsiteY4" fmla="*/ 1625668 h 3367382"/>
              <a:gd name="connsiteX5" fmla="*/ 4557486 w 7024915"/>
              <a:gd name="connsiteY5" fmla="*/ 667725 h 3367382"/>
              <a:gd name="connsiteX6" fmla="*/ 5834743 w 7024915"/>
              <a:gd name="connsiteY6" fmla="*/ 667725 h 3367382"/>
              <a:gd name="connsiteX7" fmla="*/ 5834743 w 7024915"/>
              <a:gd name="connsiteY7" fmla="*/ 943496 h 3367382"/>
              <a:gd name="connsiteX8" fmla="*/ 6357257 w 7024915"/>
              <a:gd name="connsiteY8" fmla="*/ 943496 h 3367382"/>
              <a:gd name="connsiteX9" fmla="*/ 7024915 w 7024915"/>
              <a:gd name="connsiteY9" fmla="*/ 0 h 3367382"/>
              <a:gd name="connsiteX0" fmla="*/ 0 w 7075486"/>
              <a:gd name="connsiteY0" fmla="*/ 3226733 h 3226733"/>
              <a:gd name="connsiteX1" fmla="*/ 943428 w 7075486"/>
              <a:gd name="connsiteY1" fmla="*/ 2283305 h 3226733"/>
              <a:gd name="connsiteX2" fmla="*/ 2177143 w 7075486"/>
              <a:gd name="connsiteY2" fmla="*/ 2283305 h 3226733"/>
              <a:gd name="connsiteX3" fmla="*/ 2844800 w 7075486"/>
              <a:gd name="connsiteY3" fmla="*/ 1485019 h 3226733"/>
              <a:gd name="connsiteX4" fmla="*/ 4064000 w 7075486"/>
              <a:gd name="connsiteY4" fmla="*/ 1485019 h 3226733"/>
              <a:gd name="connsiteX5" fmla="*/ 4557486 w 7075486"/>
              <a:gd name="connsiteY5" fmla="*/ 527076 h 3226733"/>
              <a:gd name="connsiteX6" fmla="*/ 5834743 w 7075486"/>
              <a:gd name="connsiteY6" fmla="*/ 527076 h 3226733"/>
              <a:gd name="connsiteX7" fmla="*/ 5834743 w 7075486"/>
              <a:gd name="connsiteY7" fmla="*/ 802847 h 3226733"/>
              <a:gd name="connsiteX8" fmla="*/ 6357257 w 7075486"/>
              <a:gd name="connsiteY8" fmla="*/ 802847 h 3226733"/>
              <a:gd name="connsiteX9" fmla="*/ 7075486 w 7075486"/>
              <a:gd name="connsiteY9" fmla="*/ 0 h 3226733"/>
              <a:gd name="connsiteX0" fmla="*/ 0 w 7075486"/>
              <a:gd name="connsiteY0" fmla="*/ 3226733 h 3226733"/>
              <a:gd name="connsiteX1" fmla="*/ 943428 w 7075486"/>
              <a:gd name="connsiteY1" fmla="*/ 2283305 h 3226733"/>
              <a:gd name="connsiteX2" fmla="*/ 2177143 w 7075486"/>
              <a:gd name="connsiteY2" fmla="*/ 2283305 h 3226733"/>
              <a:gd name="connsiteX3" fmla="*/ 2844800 w 7075486"/>
              <a:gd name="connsiteY3" fmla="*/ 1485019 h 3226733"/>
              <a:gd name="connsiteX4" fmla="*/ 4064000 w 7075486"/>
              <a:gd name="connsiteY4" fmla="*/ 1485019 h 3226733"/>
              <a:gd name="connsiteX5" fmla="*/ 4557486 w 7075486"/>
              <a:gd name="connsiteY5" fmla="*/ 527076 h 3226733"/>
              <a:gd name="connsiteX6" fmla="*/ 5834743 w 7075486"/>
              <a:gd name="connsiteY6" fmla="*/ 527076 h 3226733"/>
              <a:gd name="connsiteX7" fmla="*/ 6357257 w 7075486"/>
              <a:gd name="connsiteY7" fmla="*/ 802847 h 3226733"/>
              <a:gd name="connsiteX8" fmla="*/ 7075486 w 7075486"/>
              <a:gd name="connsiteY8" fmla="*/ 0 h 3226733"/>
              <a:gd name="connsiteX0" fmla="*/ 0 w 7075486"/>
              <a:gd name="connsiteY0" fmla="*/ 3226733 h 3226733"/>
              <a:gd name="connsiteX1" fmla="*/ 943428 w 7075486"/>
              <a:gd name="connsiteY1" fmla="*/ 2283305 h 3226733"/>
              <a:gd name="connsiteX2" fmla="*/ 2177143 w 7075486"/>
              <a:gd name="connsiteY2" fmla="*/ 2283305 h 3226733"/>
              <a:gd name="connsiteX3" fmla="*/ 2844800 w 7075486"/>
              <a:gd name="connsiteY3" fmla="*/ 1485019 h 3226733"/>
              <a:gd name="connsiteX4" fmla="*/ 4064000 w 7075486"/>
              <a:gd name="connsiteY4" fmla="*/ 1485019 h 3226733"/>
              <a:gd name="connsiteX5" fmla="*/ 4557486 w 7075486"/>
              <a:gd name="connsiteY5" fmla="*/ 527076 h 3226733"/>
              <a:gd name="connsiteX6" fmla="*/ 5834743 w 7075486"/>
              <a:gd name="connsiteY6" fmla="*/ 527076 h 3226733"/>
              <a:gd name="connsiteX7" fmla="*/ 7075486 w 7075486"/>
              <a:gd name="connsiteY7" fmla="*/ 0 h 3226733"/>
              <a:gd name="connsiteX0" fmla="*/ 0 w 7075486"/>
              <a:gd name="connsiteY0" fmla="*/ 3226733 h 3226733"/>
              <a:gd name="connsiteX1" fmla="*/ 943428 w 7075486"/>
              <a:gd name="connsiteY1" fmla="*/ 2283305 h 3226733"/>
              <a:gd name="connsiteX2" fmla="*/ 2177143 w 7075486"/>
              <a:gd name="connsiteY2" fmla="*/ 2283305 h 3226733"/>
              <a:gd name="connsiteX3" fmla="*/ 2844800 w 7075486"/>
              <a:gd name="connsiteY3" fmla="*/ 1485019 h 3226733"/>
              <a:gd name="connsiteX4" fmla="*/ 4064000 w 7075486"/>
              <a:gd name="connsiteY4" fmla="*/ 1485019 h 3226733"/>
              <a:gd name="connsiteX5" fmla="*/ 4624915 w 7075486"/>
              <a:gd name="connsiteY5" fmla="*/ 620842 h 3226733"/>
              <a:gd name="connsiteX6" fmla="*/ 5834743 w 7075486"/>
              <a:gd name="connsiteY6" fmla="*/ 527076 h 3226733"/>
              <a:gd name="connsiteX7" fmla="*/ 7075486 w 7075486"/>
              <a:gd name="connsiteY7" fmla="*/ 0 h 3226733"/>
              <a:gd name="connsiteX0" fmla="*/ 0 w 7075486"/>
              <a:gd name="connsiteY0" fmla="*/ 3226733 h 3226733"/>
              <a:gd name="connsiteX1" fmla="*/ 943428 w 7075486"/>
              <a:gd name="connsiteY1" fmla="*/ 2283305 h 3226733"/>
              <a:gd name="connsiteX2" fmla="*/ 2177143 w 7075486"/>
              <a:gd name="connsiteY2" fmla="*/ 2283305 h 3226733"/>
              <a:gd name="connsiteX3" fmla="*/ 2844800 w 7075486"/>
              <a:gd name="connsiteY3" fmla="*/ 1485019 h 3226733"/>
              <a:gd name="connsiteX4" fmla="*/ 4064000 w 7075486"/>
              <a:gd name="connsiteY4" fmla="*/ 1485019 h 3226733"/>
              <a:gd name="connsiteX5" fmla="*/ 4624915 w 7075486"/>
              <a:gd name="connsiteY5" fmla="*/ 620842 h 3226733"/>
              <a:gd name="connsiteX6" fmla="*/ 5834743 w 7075486"/>
              <a:gd name="connsiteY6" fmla="*/ 609122 h 3226733"/>
              <a:gd name="connsiteX7" fmla="*/ 7075486 w 7075486"/>
              <a:gd name="connsiteY7" fmla="*/ 0 h 3226733"/>
              <a:gd name="connsiteX0" fmla="*/ 0 w 7075486"/>
              <a:gd name="connsiteY0" fmla="*/ 3226733 h 3226733"/>
              <a:gd name="connsiteX1" fmla="*/ 943428 w 7075486"/>
              <a:gd name="connsiteY1" fmla="*/ 2283305 h 3226733"/>
              <a:gd name="connsiteX2" fmla="*/ 2177143 w 7075486"/>
              <a:gd name="connsiteY2" fmla="*/ 2283305 h 3226733"/>
              <a:gd name="connsiteX3" fmla="*/ 2844800 w 7075486"/>
              <a:gd name="connsiteY3" fmla="*/ 1485019 h 3226733"/>
              <a:gd name="connsiteX4" fmla="*/ 4064000 w 7075486"/>
              <a:gd name="connsiteY4" fmla="*/ 1485019 h 3226733"/>
              <a:gd name="connsiteX5" fmla="*/ 4624915 w 7075486"/>
              <a:gd name="connsiteY5" fmla="*/ 620842 h 3226733"/>
              <a:gd name="connsiteX6" fmla="*/ 5885315 w 7075486"/>
              <a:gd name="connsiteY6" fmla="*/ 632564 h 3226733"/>
              <a:gd name="connsiteX7" fmla="*/ 7075486 w 7075486"/>
              <a:gd name="connsiteY7" fmla="*/ 0 h 3226733"/>
              <a:gd name="connsiteX0" fmla="*/ 0 w 6991200"/>
              <a:gd name="connsiteY0" fmla="*/ 3285337 h 3285337"/>
              <a:gd name="connsiteX1" fmla="*/ 943428 w 6991200"/>
              <a:gd name="connsiteY1" fmla="*/ 2341909 h 3285337"/>
              <a:gd name="connsiteX2" fmla="*/ 2177143 w 6991200"/>
              <a:gd name="connsiteY2" fmla="*/ 2341909 h 3285337"/>
              <a:gd name="connsiteX3" fmla="*/ 2844800 w 6991200"/>
              <a:gd name="connsiteY3" fmla="*/ 1543623 h 3285337"/>
              <a:gd name="connsiteX4" fmla="*/ 4064000 w 6991200"/>
              <a:gd name="connsiteY4" fmla="*/ 1543623 h 3285337"/>
              <a:gd name="connsiteX5" fmla="*/ 4624915 w 6991200"/>
              <a:gd name="connsiteY5" fmla="*/ 679446 h 3285337"/>
              <a:gd name="connsiteX6" fmla="*/ 5885315 w 6991200"/>
              <a:gd name="connsiteY6" fmla="*/ 691168 h 3285337"/>
              <a:gd name="connsiteX7" fmla="*/ 6991200 w 6991200"/>
              <a:gd name="connsiteY7" fmla="*/ 0 h 3285337"/>
              <a:gd name="connsiteX0" fmla="*/ 0 w 6991200"/>
              <a:gd name="connsiteY0" fmla="*/ 3285337 h 3285337"/>
              <a:gd name="connsiteX1" fmla="*/ 943428 w 6991200"/>
              <a:gd name="connsiteY1" fmla="*/ 2341909 h 3285337"/>
              <a:gd name="connsiteX2" fmla="*/ 2177143 w 6991200"/>
              <a:gd name="connsiteY2" fmla="*/ 2341909 h 3285337"/>
              <a:gd name="connsiteX3" fmla="*/ 2844800 w 6991200"/>
              <a:gd name="connsiteY3" fmla="*/ 1543623 h 3285337"/>
              <a:gd name="connsiteX4" fmla="*/ 4064000 w 6991200"/>
              <a:gd name="connsiteY4" fmla="*/ 1543623 h 3285337"/>
              <a:gd name="connsiteX5" fmla="*/ 4624915 w 6991200"/>
              <a:gd name="connsiteY5" fmla="*/ 679446 h 3285337"/>
              <a:gd name="connsiteX6" fmla="*/ 6070744 w 6991200"/>
              <a:gd name="connsiteY6" fmla="*/ 679447 h 3285337"/>
              <a:gd name="connsiteX7" fmla="*/ 6991200 w 6991200"/>
              <a:gd name="connsiteY7" fmla="*/ 0 h 3285337"/>
              <a:gd name="connsiteX0" fmla="*/ 0 w 6991200"/>
              <a:gd name="connsiteY0" fmla="*/ 3285337 h 3285337"/>
              <a:gd name="connsiteX1" fmla="*/ 943428 w 6991200"/>
              <a:gd name="connsiteY1" fmla="*/ 2341909 h 3285337"/>
              <a:gd name="connsiteX2" fmla="*/ 2177143 w 6991200"/>
              <a:gd name="connsiteY2" fmla="*/ 2341909 h 3285337"/>
              <a:gd name="connsiteX3" fmla="*/ 2844800 w 6991200"/>
              <a:gd name="connsiteY3" fmla="*/ 1543623 h 3285337"/>
              <a:gd name="connsiteX4" fmla="*/ 4064000 w 6991200"/>
              <a:gd name="connsiteY4" fmla="*/ 1543623 h 3285337"/>
              <a:gd name="connsiteX5" fmla="*/ 4827202 w 6991200"/>
              <a:gd name="connsiteY5" fmla="*/ 679446 h 3285337"/>
              <a:gd name="connsiteX6" fmla="*/ 6070744 w 6991200"/>
              <a:gd name="connsiteY6" fmla="*/ 679447 h 3285337"/>
              <a:gd name="connsiteX7" fmla="*/ 6991200 w 6991200"/>
              <a:gd name="connsiteY7" fmla="*/ 0 h 3285337"/>
              <a:gd name="connsiteX0" fmla="*/ 0 w 6991200"/>
              <a:gd name="connsiteY0" fmla="*/ 3285337 h 3285337"/>
              <a:gd name="connsiteX1" fmla="*/ 943428 w 6991200"/>
              <a:gd name="connsiteY1" fmla="*/ 2341909 h 3285337"/>
              <a:gd name="connsiteX2" fmla="*/ 2177143 w 6991200"/>
              <a:gd name="connsiteY2" fmla="*/ 2341909 h 3285337"/>
              <a:gd name="connsiteX3" fmla="*/ 2844800 w 6991200"/>
              <a:gd name="connsiteY3" fmla="*/ 1543623 h 3285337"/>
              <a:gd name="connsiteX4" fmla="*/ 4148287 w 6991200"/>
              <a:gd name="connsiteY4" fmla="*/ 1543623 h 3285337"/>
              <a:gd name="connsiteX5" fmla="*/ 4827202 w 6991200"/>
              <a:gd name="connsiteY5" fmla="*/ 679446 h 3285337"/>
              <a:gd name="connsiteX6" fmla="*/ 6070744 w 6991200"/>
              <a:gd name="connsiteY6" fmla="*/ 679447 h 3285337"/>
              <a:gd name="connsiteX7" fmla="*/ 6991200 w 6991200"/>
              <a:gd name="connsiteY7" fmla="*/ 0 h 3285337"/>
              <a:gd name="connsiteX0" fmla="*/ 0 w 6991200"/>
              <a:gd name="connsiteY0" fmla="*/ 3285337 h 3285337"/>
              <a:gd name="connsiteX1" fmla="*/ 943428 w 6991200"/>
              <a:gd name="connsiteY1" fmla="*/ 2341909 h 3285337"/>
              <a:gd name="connsiteX2" fmla="*/ 2177143 w 6991200"/>
              <a:gd name="connsiteY2" fmla="*/ 2341909 h 3285337"/>
              <a:gd name="connsiteX3" fmla="*/ 2844800 w 6991200"/>
              <a:gd name="connsiteY3" fmla="*/ 1543623 h 3285337"/>
              <a:gd name="connsiteX4" fmla="*/ 4148287 w 6991200"/>
              <a:gd name="connsiteY4" fmla="*/ 1543623 h 3285337"/>
              <a:gd name="connsiteX5" fmla="*/ 4827202 w 6991200"/>
              <a:gd name="connsiteY5" fmla="*/ 679446 h 3285337"/>
              <a:gd name="connsiteX6" fmla="*/ 6205603 w 6991200"/>
              <a:gd name="connsiteY6" fmla="*/ 679447 h 3285337"/>
              <a:gd name="connsiteX7" fmla="*/ 6991200 w 6991200"/>
              <a:gd name="connsiteY7" fmla="*/ 0 h 3285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991200" h="3285337">
                <a:moveTo>
                  <a:pt x="0" y="3285337"/>
                </a:moveTo>
                <a:lnTo>
                  <a:pt x="943428" y="2341909"/>
                </a:lnTo>
                <a:lnTo>
                  <a:pt x="2177143" y="2341909"/>
                </a:lnTo>
                <a:lnTo>
                  <a:pt x="2844800" y="1543623"/>
                </a:lnTo>
                <a:lnTo>
                  <a:pt x="4148287" y="1543623"/>
                </a:lnTo>
                <a:lnTo>
                  <a:pt x="4827202" y="679446"/>
                </a:lnTo>
                <a:lnTo>
                  <a:pt x="6205603" y="679447"/>
                </a:lnTo>
                <a:lnTo>
                  <a:pt x="6991200" y="0"/>
                </a:lnTo>
              </a:path>
            </a:pathLst>
          </a:custGeom>
          <a:noFill/>
          <a:ln w="76200">
            <a:solidFill>
              <a:schemeClr val="tx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304799" y="1425303"/>
            <a:ext cx="1342866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r">
              <a:spcBef>
                <a:spcPct val="60000"/>
              </a:spcBef>
              <a:buClr>
                <a:schemeClr val="tx2"/>
              </a:buClr>
              <a:buSzPct val="90000"/>
              <a:buFont typeface="Arial" charset="0"/>
              <a:buNone/>
            </a:pPr>
            <a:r>
              <a:rPr lang="en-US" sz="2000" b="1" dirty="0" smtClean="0">
                <a:solidFill>
                  <a:srgbClr val="000000"/>
                </a:solidFill>
                <a:cs typeface="Arial" pitchFamily="34" charset="0"/>
              </a:rPr>
              <a:t>Favorable</a:t>
            </a:r>
            <a:endParaRPr lang="en-US" sz="20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4" name="Rectangle 14"/>
          <p:cNvSpPr>
            <a:spLocks noChangeArrowheads="1"/>
          </p:cNvSpPr>
          <p:nvPr/>
        </p:nvSpPr>
        <p:spPr bwMode="auto">
          <a:xfrm>
            <a:off x="304799" y="5683918"/>
            <a:ext cx="1342866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r">
              <a:spcBef>
                <a:spcPct val="60000"/>
              </a:spcBef>
              <a:buClr>
                <a:schemeClr val="tx2"/>
              </a:buClr>
              <a:buSzPct val="90000"/>
              <a:buFont typeface="Arial" charset="0"/>
              <a:buNone/>
            </a:pPr>
            <a:r>
              <a:rPr lang="en-US" sz="2000" b="1" dirty="0" smtClean="0">
                <a:solidFill>
                  <a:srgbClr val="000000"/>
                </a:solidFill>
                <a:cs typeface="Arial" pitchFamily="34" charset="0"/>
              </a:rPr>
              <a:t>Unfavorable</a:t>
            </a:r>
            <a:endParaRPr lang="en-US" sz="20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6" name="Rectangle 14"/>
          <p:cNvSpPr>
            <a:spLocks noChangeArrowheads="1"/>
          </p:cNvSpPr>
          <p:nvPr/>
        </p:nvSpPr>
        <p:spPr bwMode="auto">
          <a:xfrm>
            <a:off x="1770741" y="6001656"/>
            <a:ext cx="1342866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>
              <a:spcBef>
                <a:spcPct val="60000"/>
              </a:spcBef>
              <a:buClr>
                <a:schemeClr val="tx2"/>
              </a:buClr>
              <a:buSzPct val="90000"/>
              <a:buFont typeface="Arial" charset="0"/>
              <a:buNone/>
            </a:pPr>
            <a:r>
              <a:rPr lang="en-US" sz="2000" b="1" dirty="0" smtClean="0">
                <a:solidFill>
                  <a:srgbClr val="000000"/>
                </a:solidFill>
                <a:cs typeface="Arial" pitchFamily="34" charset="0"/>
              </a:rPr>
              <a:t>Request</a:t>
            </a:r>
            <a:endParaRPr lang="en-US" sz="2000" b="1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7" name="Rectangle 14"/>
          <p:cNvSpPr>
            <a:spLocks noChangeArrowheads="1"/>
          </p:cNvSpPr>
          <p:nvPr/>
        </p:nvSpPr>
        <p:spPr bwMode="auto">
          <a:xfrm>
            <a:off x="7115334" y="6001656"/>
            <a:ext cx="1342866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r">
              <a:spcBef>
                <a:spcPct val="60000"/>
              </a:spcBef>
              <a:buClr>
                <a:schemeClr val="tx2"/>
              </a:buClr>
              <a:buSzPct val="90000"/>
              <a:buFont typeface="Arial" charset="0"/>
              <a:buNone/>
            </a:pPr>
            <a:r>
              <a:rPr lang="en-US" sz="2000" b="1" dirty="0" smtClean="0">
                <a:solidFill>
                  <a:srgbClr val="000000"/>
                </a:solidFill>
                <a:cs typeface="Arial" pitchFamily="34" charset="0"/>
              </a:rPr>
              <a:t>Decision</a:t>
            </a:r>
            <a:endParaRPr lang="en-US" sz="2000" b="1" dirty="0">
              <a:solidFill>
                <a:srgbClr val="00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752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2479</TotalTime>
  <Words>27</Words>
  <Application>Microsoft Office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Mark’s Assent Turbulence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Terberg Design LLC</dc:creator>
  <cp:lastModifiedBy>Mark Rodgers</cp:lastModifiedBy>
  <cp:revision>40</cp:revision>
  <dcterms:created xsi:type="dcterms:W3CDTF">2013-01-03T21:09:22Z</dcterms:created>
  <dcterms:modified xsi:type="dcterms:W3CDTF">2014-05-25T17:03:18Z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UseProject">
    <vt:lpwstr>1</vt:lpwstr>
  </property>
  <property fmtid="{D5CDD505-2E9C-101B-9397-08002B2CF9AE}" pid="3" name="ArticulatePath">
    <vt:lpwstr>Rodgers B&amp;W book graphics</vt:lpwstr>
  </property>
  <property fmtid="{D5CDD505-2E9C-101B-9397-08002B2CF9AE}" pid="4" name="ArticulateGUID">
    <vt:lpwstr>5CF850F3-DEDA-4AE1-95F9-992E5CF3FF64</vt:lpwstr>
  </property>
  <property fmtid="{D5CDD505-2E9C-101B-9397-08002B2CF9AE}" pid="5" name="ArticulateProjectFull">
    <vt:lpwstr>D:\Client Projects\Rodgers\2014 May B&amp;W\Rodgers B&amp;W book graphics V3.ppta</vt:lpwstr>
  </property>
</Properties>
</file>